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0.xml" ContentType="application/vnd.openxmlformats-officedocument.presentationml.slide+xml"/>
  <Override PartName="/ppt/slides/slide391.xml" ContentType="application/vnd.openxmlformats-officedocument.presentationml.slide+xml"/>
  <Override PartName="/ppt/slides/slide392.xml" ContentType="application/vnd.openxmlformats-officedocument.presentationml.slide+xml"/>
  <Override PartName="/ppt/slides/slide393.xml" ContentType="application/vnd.openxmlformats-officedocument.presentationml.slide+xml"/>
  <Override PartName="/ppt/slides/slide394.xml" ContentType="application/vnd.openxmlformats-officedocument.presentationml.slide+xml"/>
  <Override PartName="/ppt/slides/slide395.xml" ContentType="application/vnd.openxmlformats-officedocument.presentationml.slide+xml"/>
  <Override PartName="/ppt/slides/slide396.xml" ContentType="application/vnd.openxmlformats-officedocument.presentationml.slide+xml"/>
  <Override PartName="/ppt/slides/slide397.xml" ContentType="application/vnd.openxmlformats-officedocument.presentationml.slide+xml"/>
  <Override PartName="/ppt/slides/slide398.xml" ContentType="application/vnd.openxmlformats-officedocument.presentationml.slide+xml"/>
  <Override PartName="/ppt/slides/slide399.xml" ContentType="application/vnd.openxmlformats-officedocument.presentationml.slide+xml"/>
  <Override PartName="/ppt/slides/slide400.xml" ContentType="application/vnd.openxmlformats-officedocument.presentationml.slide+xml"/>
  <Override PartName="/ppt/slides/slide401.xml" ContentType="application/vnd.openxmlformats-officedocument.presentationml.slide+xml"/>
  <Override PartName="/ppt/slides/slide402.xml" ContentType="application/vnd.openxmlformats-officedocument.presentationml.slide+xml"/>
  <Override PartName="/ppt/slides/slide403.xml" ContentType="application/vnd.openxmlformats-officedocument.presentationml.slide+xml"/>
  <Override PartName="/ppt/slides/slide404.xml" ContentType="application/vnd.openxmlformats-officedocument.presentationml.slide+xml"/>
  <Override PartName="/ppt/slides/slide405.xml" ContentType="application/vnd.openxmlformats-officedocument.presentationml.slide+xml"/>
  <Override PartName="/ppt/slides/slide406.xml" ContentType="application/vnd.openxmlformats-officedocument.presentationml.slide+xml"/>
  <Override PartName="/ppt/slides/slide407.xml" ContentType="application/vnd.openxmlformats-officedocument.presentationml.slide+xml"/>
  <Override PartName="/ppt/slides/slide408.xml" ContentType="application/vnd.openxmlformats-officedocument.presentationml.slide+xml"/>
  <Override PartName="/ppt/slides/slide409.xml" ContentType="application/vnd.openxmlformats-officedocument.presentationml.slide+xml"/>
  <Override PartName="/ppt/slides/slide410.xml" ContentType="application/vnd.openxmlformats-officedocument.presentationml.slide+xml"/>
  <Override PartName="/ppt/slides/slide411.xml" ContentType="application/vnd.openxmlformats-officedocument.presentationml.slide+xml"/>
  <Override PartName="/ppt/slides/slide412.xml" ContentType="application/vnd.openxmlformats-officedocument.presentationml.slide+xml"/>
  <Override PartName="/ppt/slides/slide413.xml" ContentType="application/vnd.openxmlformats-officedocument.presentationml.slide+xml"/>
  <Override PartName="/ppt/slides/slide414.xml" ContentType="application/vnd.openxmlformats-officedocument.presentationml.slide+xml"/>
  <Override PartName="/ppt/slides/slide415.xml" ContentType="application/vnd.openxmlformats-officedocument.presentationml.slide+xml"/>
  <Override PartName="/ppt/slides/slide416.xml" ContentType="application/vnd.openxmlformats-officedocument.presentationml.slide+xml"/>
  <Override PartName="/ppt/slides/slide417.xml" ContentType="application/vnd.openxmlformats-officedocument.presentationml.slide+xml"/>
  <Override PartName="/ppt/slides/slide418.xml" ContentType="application/vnd.openxmlformats-officedocument.presentationml.slide+xml"/>
  <Override PartName="/ppt/slides/slide419.xml" ContentType="application/vnd.openxmlformats-officedocument.presentationml.slide+xml"/>
  <Override PartName="/ppt/slides/slide420.xml" ContentType="application/vnd.openxmlformats-officedocument.presentationml.slide+xml"/>
  <Override PartName="/ppt/slides/slide421.xml" ContentType="application/vnd.openxmlformats-officedocument.presentationml.slide+xml"/>
  <Override PartName="/ppt/slides/slide422.xml" ContentType="application/vnd.openxmlformats-officedocument.presentationml.slide+xml"/>
  <Override PartName="/ppt/slides/slide423.xml" ContentType="application/vnd.openxmlformats-officedocument.presentationml.slide+xml"/>
  <Override PartName="/ppt/slides/slide424.xml" ContentType="application/vnd.openxmlformats-officedocument.presentationml.slide+xml"/>
  <Override PartName="/ppt/slides/slide425.xml" ContentType="application/vnd.openxmlformats-officedocument.presentationml.slide+xml"/>
  <Override PartName="/ppt/slides/slide426.xml" ContentType="application/vnd.openxmlformats-officedocument.presentationml.slide+xml"/>
  <Override PartName="/ppt/slides/slide427.xml" ContentType="application/vnd.openxmlformats-officedocument.presentationml.slide+xml"/>
  <Override PartName="/ppt/slides/slide428.xml" ContentType="application/vnd.openxmlformats-officedocument.presentationml.slide+xml"/>
  <Override PartName="/ppt/slides/slide429.xml" ContentType="application/vnd.openxmlformats-officedocument.presentationml.slide+xml"/>
  <Override PartName="/ppt/slides/slide430.xml" ContentType="application/vnd.openxmlformats-officedocument.presentationml.slide+xml"/>
  <Override PartName="/ppt/slides/slide431.xml" ContentType="application/vnd.openxmlformats-officedocument.presentationml.slide+xml"/>
  <Override PartName="/ppt/slides/slide432.xml" ContentType="application/vnd.openxmlformats-officedocument.presentationml.slide+xml"/>
  <Override PartName="/ppt/slides/slide433.xml" ContentType="application/vnd.openxmlformats-officedocument.presentationml.slide+xml"/>
  <Override PartName="/ppt/slides/slide434.xml" ContentType="application/vnd.openxmlformats-officedocument.presentationml.slide+xml"/>
  <Override PartName="/ppt/slides/slide435.xml" ContentType="application/vnd.openxmlformats-officedocument.presentationml.slide+xml"/>
  <Override PartName="/ppt/slides/slide436.xml" ContentType="application/vnd.openxmlformats-officedocument.presentationml.slide+xml"/>
  <Override PartName="/ppt/slides/slide437.xml" ContentType="application/vnd.openxmlformats-officedocument.presentationml.slide+xml"/>
  <Override PartName="/ppt/slides/slide438.xml" ContentType="application/vnd.openxmlformats-officedocument.presentationml.slide+xml"/>
  <Override PartName="/ppt/slides/slide439.xml" ContentType="application/vnd.openxmlformats-officedocument.presentationml.slide+xml"/>
  <Override PartName="/ppt/slides/slide440.xml" ContentType="application/vnd.openxmlformats-officedocument.presentationml.slide+xml"/>
  <Override PartName="/ppt/slides/slide441.xml" ContentType="application/vnd.openxmlformats-officedocument.presentationml.slide+xml"/>
  <Override PartName="/ppt/slides/slide442.xml" ContentType="application/vnd.openxmlformats-officedocument.presentationml.slide+xml"/>
  <Override PartName="/ppt/slides/slide443.xml" ContentType="application/vnd.openxmlformats-officedocument.presentationml.slide+xml"/>
  <Override PartName="/ppt/slides/slide444.xml" ContentType="application/vnd.openxmlformats-officedocument.presentationml.slide+xml"/>
  <Override PartName="/ppt/slides/slide445.xml" ContentType="application/vnd.openxmlformats-officedocument.presentationml.slide+xml"/>
  <Override PartName="/ppt/slides/slide446.xml" ContentType="application/vnd.openxmlformats-officedocument.presentationml.slide+xml"/>
  <Override PartName="/ppt/slides/slide447.xml" ContentType="application/vnd.openxmlformats-officedocument.presentationml.slide+xml"/>
  <Override PartName="/ppt/slides/slide448.xml" ContentType="application/vnd.openxmlformats-officedocument.presentationml.slide+xml"/>
  <Override PartName="/ppt/slides/slide449.xml" ContentType="application/vnd.openxmlformats-officedocument.presentationml.slide+xml"/>
  <Override PartName="/ppt/slides/slide450.xml" ContentType="application/vnd.openxmlformats-officedocument.presentationml.slide+xml"/>
  <Override PartName="/ppt/slides/slide451.xml" ContentType="application/vnd.openxmlformats-officedocument.presentationml.slide+xml"/>
  <Override PartName="/ppt/slides/slide452.xml" ContentType="application/vnd.openxmlformats-officedocument.presentationml.slide+xml"/>
  <Override PartName="/ppt/slides/slide453.xml" ContentType="application/vnd.openxmlformats-officedocument.presentationml.slide+xml"/>
  <Override PartName="/ppt/slides/slide454.xml" ContentType="application/vnd.openxmlformats-officedocument.presentationml.slide+xml"/>
  <Override PartName="/ppt/slides/slide455.xml" ContentType="application/vnd.openxmlformats-officedocument.presentationml.slide+xml"/>
  <Override PartName="/ppt/slides/slide456.xml" ContentType="application/vnd.openxmlformats-officedocument.presentationml.slide+xml"/>
  <Override PartName="/ppt/slides/slide457.xml" ContentType="application/vnd.openxmlformats-officedocument.presentationml.slide+xml"/>
  <Override PartName="/ppt/slides/slide458.xml" ContentType="application/vnd.openxmlformats-officedocument.presentationml.slide+xml"/>
  <Override PartName="/ppt/slides/slide459.xml" ContentType="application/vnd.openxmlformats-officedocument.presentationml.slide+xml"/>
  <Override PartName="/ppt/slides/slide460.xml" ContentType="application/vnd.openxmlformats-officedocument.presentationml.slide+xml"/>
  <Override PartName="/ppt/slides/slide461.xml" ContentType="application/vnd.openxmlformats-officedocument.presentationml.slide+xml"/>
  <Override PartName="/ppt/slides/slide462.xml" ContentType="application/vnd.openxmlformats-officedocument.presentationml.slide+xml"/>
  <Override PartName="/ppt/slides/slide463.xml" ContentType="application/vnd.openxmlformats-officedocument.presentationml.slide+xml"/>
  <Override PartName="/ppt/slides/slide464.xml" ContentType="application/vnd.openxmlformats-officedocument.presentationml.slide+xml"/>
  <Override PartName="/ppt/slides/slide465.xml" ContentType="application/vnd.openxmlformats-officedocument.presentationml.slide+xml"/>
  <Override PartName="/ppt/slides/slide466.xml" ContentType="application/vnd.openxmlformats-officedocument.presentationml.slide+xml"/>
  <Override PartName="/ppt/slides/slide467.xml" ContentType="application/vnd.openxmlformats-officedocument.presentationml.slide+xml"/>
  <Override PartName="/ppt/slides/slide468.xml" ContentType="application/vnd.openxmlformats-officedocument.presentationml.slide+xml"/>
  <Override PartName="/ppt/slides/slide469.xml" ContentType="application/vnd.openxmlformats-officedocument.presentationml.slide+xml"/>
  <Override PartName="/ppt/slides/slide470.xml" ContentType="application/vnd.openxmlformats-officedocument.presentationml.slide+xml"/>
  <Override PartName="/ppt/slides/slide471.xml" ContentType="application/vnd.openxmlformats-officedocument.presentationml.slide+xml"/>
  <Override PartName="/ppt/slides/slide472.xml" ContentType="application/vnd.openxmlformats-officedocument.presentationml.slide+xml"/>
  <Override PartName="/ppt/slides/slide473.xml" ContentType="application/vnd.openxmlformats-officedocument.presentationml.slide+xml"/>
  <Override PartName="/ppt/slides/slide474.xml" ContentType="application/vnd.openxmlformats-officedocument.presentationml.slide+xml"/>
  <Override PartName="/ppt/slides/slide475.xml" ContentType="application/vnd.openxmlformats-officedocument.presentationml.slide+xml"/>
  <Override PartName="/ppt/slides/slide476.xml" ContentType="application/vnd.openxmlformats-officedocument.presentationml.slide+xml"/>
  <Override PartName="/ppt/slides/slide477.xml" ContentType="application/vnd.openxmlformats-officedocument.presentationml.slide+xml"/>
  <Override PartName="/ppt/slides/slide478.xml" ContentType="application/vnd.openxmlformats-officedocument.presentationml.slide+xml"/>
  <Override PartName="/ppt/slides/slide479.xml" ContentType="application/vnd.openxmlformats-officedocument.presentationml.slide+xml"/>
  <Override PartName="/ppt/slides/slide480.xml" ContentType="application/vnd.openxmlformats-officedocument.presentationml.slide+xml"/>
  <Override PartName="/ppt/slides/slide481.xml" ContentType="application/vnd.openxmlformats-officedocument.presentationml.slide+xml"/>
  <Override PartName="/ppt/slides/slide482.xml" ContentType="application/vnd.openxmlformats-officedocument.presentationml.slide+xml"/>
  <Override PartName="/ppt/slides/slide483.xml" ContentType="application/vnd.openxmlformats-officedocument.presentationml.slide+xml"/>
  <Override PartName="/ppt/slides/slide484.xml" ContentType="application/vnd.openxmlformats-officedocument.presentationml.slide+xml"/>
  <Override PartName="/ppt/slides/slide485.xml" ContentType="application/vnd.openxmlformats-officedocument.presentationml.slide+xml"/>
  <Override PartName="/ppt/slides/slide486.xml" ContentType="application/vnd.openxmlformats-officedocument.presentationml.slide+xml"/>
  <Override PartName="/ppt/slides/slide487.xml" ContentType="application/vnd.openxmlformats-officedocument.presentationml.slide+xml"/>
  <Override PartName="/ppt/slides/slide488.xml" ContentType="application/vnd.openxmlformats-officedocument.presentationml.slide+xml"/>
  <Override PartName="/ppt/slides/slide489.xml" ContentType="application/vnd.openxmlformats-officedocument.presentationml.slide+xml"/>
  <Override PartName="/ppt/slides/slide490.xml" ContentType="application/vnd.openxmlformats-officedocument.presentationml.slide+xml"/>
  <Override PartName="/ppt/slides/slide491.xml" ContentType="application/vnd.openxmlformats-officedocument.presentationml.slide+xml"/>
  <Override PartName="/ppt/slides/slide492.xml" ContentType="application/vnd.openxmlformats-officedocument.presentationml.slide+xml"/>
  <Override PartName="/ppt/slides/slide493.xml" ContentType="application/vnd.openxmlformats-officedocument.presentationml.slide+xml"/>
  <Override PartName="/ppt/slides/slide494.xml" ContentType="application/vnd.openxmlformats-officedocument.presentationml.slide+xml"/>
  <Override PartName="/ppt/slides/slide495.xml" ContentType="application/vnd.openxmlformats-officedocument.presentationml.slide+xml"/>
  <Override PartName="/ppt/slides/slide496.xml" ContentType="application/vnd.openxmlformats-officedocument.presentationml.slide+xml"/>
  <Override PartName="/ppt/slides/slide497.xml" ContentType="application/vnd.openxmlformats-officedocument.presentationml.slide+xml"/>
  <Override PartName="/ppt/slides/slide498.xml" ContentType="application/vnd.openxmlformats-officedocument.presentationml.slide+xml"/>
  <Override PartName="/ppt/slides/slide499.xml" ContentType="application/vnd.openxmlformats-officedocument.presentationml.slide+xml"/>
  <Override PartName="/ppt/slides/slide500.xml" ContentType="application/vnd.openxmlformats-officedocument.presentationml.slide+xml"/>
  <Override PartName="/ppt/slides/slide501.xml" ContentType="application/vnd.openxmlformats-officedocument.presentationml.slide+xml"/>
  <Override PartName="/ppt/slides/slide502.xml" ContentType="application/vnd.openxmlformats-officedocument.presentationml.slide+xml"/>
  <Override PartName="/ppt/slides/slide503.xml" ContentType="application/vnd.openxmlformats-officedocument.presentationml.slide+xml"/>
  <Override PartName="/ppt/slides/slide504.xml" ContentType="application/vnd.openxmlformats-officedocument.presentationml.slide+xml"/>
  <Override PartName="/ppt/slides/slide505.xml" ContentType="application/vnd.openxmlformats-officedocument.presentationml.slide+xml"/>
  <Override PartName="/ppt/slides/slide506.xml" ContentType="application/vnd.openxmlformats-officedocument.presentationml.slide+xml"/>
  <Override PartName="/ppt/slides/slide507.xml" ContentType="application/vnd.openxmlformats-officedocument.presentationml.slide+xml"/>
  <Override PartName="/ppt/slides/slide508.xml" ContentType="application/vnd.openxmlformats-officedocument.presentationml.slide+xml"/>
  <Override PartName="/ppt/slides/slide509.xml" ContentType="application/vnd.openxmlformats-officedocument.presentationml.slide+xml"/>
  <Override PartName="/ppt/slides/slide510.xml" ContentType="application/vnd.openxmlformats-officedocument.presentationml.slide+xml"/>
  <Override PartName="/ppt/slides/slide511.xml" ContentType="application/vnd.openxmlformats-officedocument.presentationml.slide+xml"/>
  <Override PartName="/ppt/slides/slide512.xml" ContentType="application/vnd.openxmlformats-officedocument.presentationml.slide+xml"/>
  <Override PartName="/ppt/slides/slide513.xml" ContentType="application/vnd.openxmlformats-officedocument.presentationml.slide+xml"/>
  <Override PartName="/ppt/slides/slide514.xml" ContentType="application/vnd.openxmlformats-officedocument.presentationml.slide+xml"/>
  <Override PartName="/ppt/slides/slide515.xml" ContentType="application/vnd.openxmlformats-officedocument.presentationml.slide+xml"/>
  <Override PartName="/ppt/slides/slide516.xml" ContentType="application/vnd.openxmlformats-officedocument.presentationml.slide+xml"/>
  <Override PartName="/ppt/slides/slide517.xml" ContentType="application/vnd.openxmlformats-officedocument.presentationml.slide+xml"/>
  <Override PartName="/ppt/slides/slide518.xml" ContentType="application/vnd.openxmlformats-officedocument.presentationml.slide+xml"/>
  <Override PartName="/ppt/slides/slide519.xml" ContentType="application/vnd.openxmlformats-officedocument.presentationml.slide+xml"/>
  <Override PartName="/ppt/slides/slide520.xml" ContentType="application/vnd.openxmlformats-officedocument.presentationml.slide+xml"/>
  <Override PartName="/ppt/slides/slide521.xml" ContentType="application/vnd.openxmlformats-officedocument.presentationml.slide+xml"/>
  <Override PartName="/ppt/slides/slide522.xml" ContentType="application/vnd.openxmlformats-officedocument.presentationml.slide+xml"/>
  <Override PartName="/ppt/slides/slide523.xml" ContentType="application/vnd.openxmlformats-officedocument.presentationml.slide+xml"/>
  <Override PartName="/ppt/slides/slide524.xml" ContentType="application/vnd.openxmlformats-officedocument.presentationml.slide+xml"/>
  <Override PartName="/ppt/slides/slide525.xml" ContentType="application/vnd.openxmlformats-officedocument.presentationml.slide+xml"/>
  <Override PartName="/ppt/slides/slide526.xml" ContentType="application/vnd.openxmlformats-officedocument.presentationml.slide+xml"/>
  <Override PartName="/ppt/slides/slide527.xml" ContentType="application/vnd.openxmlformats-officedocument.presentationml.slide+xml"/>
  <Override PartName="/ppt/slides/slide528.xml" ContentType="application/vnd.openxmlformats-officedocument.presentationml.slide+xml"/>
  <Override PartName="/ppt/slides/slide529.xml" ContentType="application/vnd.openxmlformats-officedocument.presentationml.slide+xml"/>
  <Override PartName="/ppt/slides/slide530.xml" ContentType="application/vnd.openxmlformats-officedocument.presentationml.slide+xml"/>
  <Override PartName="/ppt/slides/slide531.xml" ContentType="application/vnd.openxmlformats-officedocument.presentationml.slide+xml"/>
  <Override PartName="/ppt/slides/slide532.xml" ContentType="application/vnd.openxmlformats-officedocument.presentationml.slide+xml"/>
  <Override PartName="/ppt/slides/slide533.xml" ContentType="application/vnd.openxmlformats-officedocument.presentationml.slide+xml"/>
  <Override PartName="/ppt/slides/slide534.xml" ContentType="application/vnd.openxmlformats-officedocument.presentationml.slide+xml"/>
  <Override PartName="/ppt/slides/slide535.xml" ContentType="application/vnd.openxmlformats-officedocument.presentationml.slide+xml"/>
  <Override PartName="/ppt/slides/slide536.xml" ContentType="application/vnd.openxmlformats-officedocument.presentationml.slide+xml"/>
  <Override PartName="/ppt/slides/slide537.xml" ContentType="application/vnd.openxmlformats-officedocument.presentationml.slide+xml"/>
  <Override PartName="/ppt/slides/slide538.xml" ContentType="application/vnd.openxmlformats-officedocument.presentationml.slide+xml"/>
  <Override PartName="/ppt/slides/slide539.xml" ContentType="application/vnd.openxmlformats-officedocument.presentationml.slide+xml"/>
  <Override PartName="/ppt/slides/slide540.xml" ContentType="application/vnd.openxmlformats-officedocument.presentationml.slide+xml"/>
  <Override PartName="/ppt/slides/slide541.xml" ContentType="application/vnd.openxmlformats-officedocument.presentationml.slide+xml"/>
  <Override PartName="/ppt/slides/slide542.xml" ContentType="application/vnd.openxmlformats-officedocument.presentationml.slide+xml"/>
  <Override PartName="/ppt/slides/slide543.xml" ContentType="application/vnd.openxmlformats-officedocument.presentationml.slide+xml"/>
  <Override PartName="/ppt/slides/slide544.xml" ContentType="application/vnd.openxmlformats-officedocument.presentationml.slide+xml"/>
  <Override PartName="/ppt/slides/slide545.xml" ContentType="application/vnd.openxmlformats-officedocument.presentationml.slide+xml"/>
  <Override PartName="/ppt/slides/slide546.xml" ContentType="application/vnd.openxmlformats-officedocument.presentationml.slide+xml"/>
  <Override PartName="/ppt/slides/slide547.xml" ContentType="application/vnd.openxmlformats-officedocument.presentationml.slide+xml"/>
  <Override PartName="/ppt/slides/slide548.xml" ContentType="application/vnd.openxmlformats-officedocument.presentationml.slide+xml"/>
  <Override PartName="/ppt/slides/slide549.xml" ContentType="application/vnd.openxmlformats-officedocument.presentationml.slide+xml"/>
  <Override PartName="/ppt/slides/slide550.xml" ContentType="application/vnd.openxmlformats-officedocument.presentationml.slide+xml"/>
  <Override PartName="/ppt/slides/slide551.xml" ContentType="application/vnd.openxmlformats-officedocument.presentationml.slide+xml"/>
  <Override PartName="/ppt/slides/slide552.xml" ContentType="application/vnd.openxmlformats-officedocument.presentationml.slide+xml"/>
  <Override PartName="/ppt/slides/slide553.xml" ContentType="application/vnd.openxmlformats-officedocument.presentationml.slide+xml"/>
  <Override PartName="/ppt/slides/slide554.xml" ContentType="application/vnd.openxmlformats-officedocument.presentationml.slide+xml"/>
  <Override PartName="/ppt/slides/slide555.xml" ContentType="application/vnd.openxmlformats-officedocument.presentationml.slide+xml"/>
  <Override PartName="/ppt/slides/slide556.xml" ContentType="application/vnd.openxmlformats-officedocument.presentationml.slide+xml"/>
  <Override PartName="/ppt/slides/slide557.xml" ContentType="application/vnd.openxmlformats-officedocument.presentationml.slide+xml"/>
  <Override PartName="/ppt/slides/slide558.xml" ContentType="application/vnd.openxmlformats-officedocument.presentationml.slide+xml"/>
  <Override PartName="/ppt/slides/slide559.xml" ContentType="application/vnd.openxmlformats-officedocument.presentationml.slide+xml"/>
  <Override PartName="/ppt/slides/slide560.xml" ContentType="application/vnd.openxmlformats-officedocument.presentationml.slide+xml"/>
  <Override PartName="/ppt/slides/slide561.xml" ContentType="application/vnd.openxmlformats-officedocument.presentationml.slide+xml"/>
  <Override PartName="/ppt/slides/slide562.xml" ContentType="application/vnd.openxmlformats-officedocument.presentationml.slide+xml"/>
  <Override PartName="/ppt/slides/slide563.xml" ContentType="application/vnd.openxmlformats-officedocument.presentationml.slide+xml"/>
  <Override PartName="/ppt/slides/slide564.xml" ContentType="application/vnd.openxmlformats-officedocument.presentationml.slide+xml"/>
  <Override PartName="/ppt/slides/slide565.xml" ContentType="application/vnd.openxmlformats-officedocument.presentationml.slide+xml"/>
  <Override PartName="/ppt/slides/slide566.xml" ContentType="application/vnd.openxmlformats-officedocument.presentationml.slide+xml"/>
  <Override PartName="/ppt/slides/slide567.xml" ContentType="application/vnd.openxmlformats-officedocument.presentationml.slide+xml"/>
  <Override PartName="/ppt/slides/slide568.xml" ContentType="application/vnd.openxmlformats-officedocument.presentationml.slide+xml"/>
  <Override PartName="/ppt/slides/slide569.xml" ContentType="application/vnd.openxmlformats-officedocument.presentationml.slide+xml"/>
  <Override PartName="/ppt/slides/slide570.xml" ContentType="application/vnd.openxmlformats-officedocument.presentationml.slide+xml"/>
  <Override PartName="/ppt/slides/slide571.xml" ContentType="application/vnd.openxmlformats-officedocument.presentationml.slide+xml"/>
  <Override PartName="/ppt/slides/slide572.xml" ContentType="application/vnd.openxmlformats-officedocument.presentationml.slide+xml"/>
  <Override PartName="/ppt/slides/slide573.xml" ContentType="application/vnd.openxmlformats-officedocument.presentationml.slide+xml"/>
  <Override PartName="/ppt/slides/slide574.xml" ContentType="application/vnd.openxmlformats-officedocument.presentationml.slide+xml"/>
  <Override PartName="/ppt/slides/slide575.xml" ContentType="application/vnd.openxmlformats-officedocument.presentationml.slide+xml"/>
  <Override PartName="/ppt/slides/slide576.xml" ContentType="application/vnd.openxmlformats-officedocument.presentationml.slide+xml"/>
  <Override PartName="/ppt/slides/slide577.xml" ContentType="application/vnd.openxmlformats-officedocument.presentationml.slide+xml"/>
  <Override PartName="/ppt/slides/slide578.xml" ContentType="application/vnd.openxmlformats-officedocument.presentationml.slide+xml"/>
  <Override PartName="/ppt/slides/slide579.xml" ContentType="application/vnd.openxmlformats-officedocument.presentationml.slide+xml"/>
  <Override PartName="/ppt/slides/slide580.xml" ContentType="application/vnd.openxmlformats-officedocument.presentationml.slide+xml"/>
  <Override PartName="/ppt/slides/slide581.xml" ContentType="application/vnd.openxmlformats-officedocument.presentationml.slide+xml"/>
  <Override PartName="/ppt/slides/slide582.xml" ContentType="application/vnd.openxmlformats-officedocument.presentationml.slide+xml"/>
  <Override PartName="/ppt/slides/slide583.xml" ContentType="application/vnd.openxmlformats-officedocument.presentationml.slide+xml"/>
  <Override PartName="/ppt/slides/slide584.xml" ContentType="application/vnd.openxmlformats-officedocument.presentationml.slide+xml"/>
  <Override PartName="/ppt/slides/slide585.xml" ContentType="application/vnd.openxmlformats-officedocument.presentationml.slide+xml"/>
  <Override PartName="/ppt/slides/slide586.xml" ContentType="application/vnd.openxmlformats-officedocument.presentationml.slide+xml"/>
  <Override PartName="/ppt/slides/slide587.xml" ContentType="application/vnd.openxmlformats-officedocument.presentationml.slide+xml"/>
  <Override PartName="/ppt/slides/slide588.xml" ContentType="application/vnd.openxmlformats-officedocument.presentationml.slide+xml"/>
  <Override PartName="/ppt/slides/slide589.xml" ContentType="application/vnd.openxmlformats-officedocument.presentationml.slide+xml"/>
  <Override PartName="/ppt/slides/slide590.xml" ContentType="application/vnd.openxmlformats-officedocument.presentationml.slide+xml"/>
  <Override PartName="/ppt/slides/slide591.xml" ContentType="application/vnd.openxmlformats-officedocument.presentationml.slide+xml"/>
  <Override PartName="/ppt/slides/slide592.xml" ContentType="application/vnd.openxmlformats-officedocument.presentationml.slide+xml"/>
  <Override PartName="/ppt/slides/slide593.xml" ContentType="application/vnd.openxmlformats-officedocument.presentationml.slide+xml"/>
  <Override PartName="/ppt/slides/slide594.xml" ContentType="application/vnd.openxmlformats-officedocument.presentationml.slide+xml"/>
  <Override PartName="/ppt/slides/slide595.xml" ContentType="application/vnd.openxmlformats-officedocument.presentationml.slide+xml"/>
  <Override PartName="/ppt/slides/slide596.xml" ContentType="application/vnd.openxmlformats-officedocument.presentationml.slide+xml"/>
  <Override PartName="/ppt/slides/slide597.xml" ContentType="application/vnd.openxmlformats-officedocument.presentationml.slide+xml"/>
  <Override PartName="/ppt/slides/slide598.xml" ContentType="application/vnd.openxmlformats-officedocument.presentationml.slide+xml"/>
  <Override PartName="/ppt/slides/slide599.xml" ContentType="application/vnd.openxmlformats-officedocument.presentationml.slide+xml"/>
  <Override PartName="/ppt/slides/slide600.xml" ContentType="application/vnd.openxmlformats-officedocument.presentationml.slide+xml"/>
  <Override PartName="/ppt/slides/slide601.xml" ContentType="application/vnd.openxmlformats-officedocument.presentationml.slide+xml"/>
  <Override PartName="/ppt/slides/slide602.xml" ContentType="application/vnd.openxmlformats-officedocument.presentationml.slide+xml"/>
  <Override PartName="/ppt/slides/slide603.xml" ContentType="application/vnd.openxmlformats-officedocument.presentationml.slide+xml"/>
  <Override PartName="/ppt/slides/slide604.xml" ContentType="application/vnd.openxmlformats-officedocument.presentationml.slide+xml"/>
  <Override PartName="/ppt/slides/slide605.xml" ContentType="application/vnd.openxmlformats-officedocument.presentationml.slide+xml"/>
  <Override PartName="/ppt/slides/slide606.xml" ContentType="application/vnd.openxmlformats-officedocument.presentationml.slide+xml"/>
  <Override PartName="/ppt/slides/slide607.xml" ContentType="application/vnd.openxmlformats-officedocument.presentationml.slide+xml"/>
  <Override PartName="/ppt/slides/slide608.xml" ContentType="application/vnd.openxmlformats-officedocument.presentationml.slide+xml"/>
  <Override PartName="/ppt/slides/slide609.xml" ContentType="application/vnd.openxmlformats-officedocument.presentationml.slide+xml"/>
  <Override PartName="/ppt/slides/slide610.xml" ContentType="application/vnd.openxmlformats-officedocument.presentationml.slide+xml"/>
  <Override PartName="/ppt/slides/slide611.xml" ContentType="application/vnd.openxmlformats-officedocument.presentationml.slide+xml"/>
  <Override PartName="/ppt/slides/slide612.xml" ContentType="application/vnd.openxmlformats-officedocument.presentationml.slide+xml"/>
  <Override PartName="/ppt/slides/slide613.xml" ContentType="application/vnd.openxmlformats-officedocument.presentationml.slide+xml"/>
  <Override PartName="/ppt/slides/slide614.xml" ContentType="application/vnd.openxmlformats-officedocument.presentationml.slide+xml"/>
  <Override PartName="/ppt/slides/slide615.xml" ContentType="application/vnd.openxmlformats-officedocument.presentationml.slide+xml"/>
  <Override PartName="/ppt/slides/slide616.xml" ContentType="application/vnd.openxmlformats-officedocument.presentationml.slide+xml"/>
  <Override PartName="/ppt/slides/slide617.xml" ContentType="application/vnd.openxmlformats-officedocument.presentationml.slide+xml"/>
  <Override PartName="/ppt/slides/slide618.xml" ContentType="application/vnd.openxmlformats-officedocument.presentationml.slide+xml"/>
  <Override PartName="/ppt/slides/slide619.xml" ContentType="application/vnd.openxmlformats-officedocument.presentationml.slide+xml"/>
  <Override PartName="/ppt/slides/slide620.xml" ContentType="application/vnd.openxmlformats-officedocument.presentationml.slide+xml"/>
  <Override PartName="/ppt/slides/slide621.xml" ContentType="application/vnd.openxmlformats-officedocument.presentationml.slide+xml"/>
  <Override PartName="/ppt/slides/slide622.xml" ContentType="application/vnd.openxmlformats-officedocument.presentationml.slide+xml"/>
  <Override PartName="/ppt/slides/slide623.xml" ContentType="application/vnd.openxmlformats-officedocument.presentationml.slide+xml"/>
  <Override PartName="/ppt/slides/slide624.xml" ContentType="application/vnd.openxmlformats-officedocument.presentationml.slide+xml"/>
  <Override PartName="/ppt/slides/slide6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74" r:id="rId3"/>
    <p:sldId id="256" r:id="rId4"/>
    <p:sldId id="276" r:id="rId5"/>
    <p:sldId id="258" r:id="rId6"/>
    <p:sldId id="259" r:id="rId7"/>
    <p:sldId id="262" r:id="rId8"/>
    <p:sldId id="280" r:id="rId9"/>
    <p:sldId id="281" r:id="rId10"/>
    <p:sldId id="282" r:id="rId11"/>
    <p:sldId id="283" r:id="rId12"/>
    <p:sldId id="284" r:id="rId13"/>
    <p:sldId id="285" r:id="rId14"/>
    <p:sldId id="286" r:id="rId15"/>
    <p:sldId id="287" r:id="rId16"/>
    <p:sldId id="288" r:id="rId17"/>
    <p:sldId id="289" r:id="rId18"/>
    <p:sldId id="290" r:id="rId19"/>
    <p:sldId id="291" r:id="rId20"/>
    <p:sldId id="292" r:id="rId21"/>
    <p:sldId id="293" r:id="rId22"/>
    <p:sldId id="294" r:id="rId23"/>
    <p:sldId id="295" r:id="rId24"/>
    <p:sldId id="296" r:id="rId25"/>
    <p:sldId id="297" r:id="rId26"/>
    <p:sldId id="298" r:id="rId27"/>
    <p:sldId id="299" r:id="rId28"/>
    <p:sldId id="300" r:id="rId29"/>
    <p:sldId id="301" r:id="rId30"/>
    <p:sldId id="302" r:id="rId31"/>
    <p:sldId id="303" r:id="rId32"/>
    <p:sldId id="304" r:id="rId33"/>
    <p:sldId id="305" r:id="rId34"/>
    <p:sldId id="306" r:id="rId35"/>
    <p:sldId id="307" r:id="rId36"/>
    <p:sldId id="308" r:id="rId37"/>
    <p:sldId id="309" r:id="rId38"/>
    <p:sldId id="310" r:id="rId39"/>
    <p:sldId id="311" r:id="rId40"/>
    <p:sldId id="312" r:id="rId41"/>
    <p:sldId id="313" r:id="rId42"/>
    <p:sldId id="314" r:id="rId43"/>
    <p:sldId id="315" r:id="rId44"/>
    <p:sldId id="316" r:id="rId45"/>
    <p:sldId id="317" r:id="rId46"/>
    <p:sldId id="318" r:id="rId47"/>
    <p:sldId id="319" r:id="rId48"/>
    <p:sldId id="320" r:id="rId49"/>
    <p:sldId id="321" r:id="rId50"/>
    <p:sldId id="322" r:id="rId51"/>
    <p:sldId id="323" r:id="rId52"/>
    <p:sldId id="324" r:id="rId53"/>
    <p:sldId id="325" r:id="rId54"/>
    <p:sldId id="326" r:id="rId55"/>
    <p:sldId id="327" r:id="rId56"/>
    <p:sldId id="328" r:id="rId57"/>
    <p:sldId id="329" r:id="rId58"/>
    <p:sldId id="330" r:id="rId59"/>
    <p:sldId id="331" r:id="rId60"/>
    <p:sldId id="332" r:id="rId61"/>
    <p:sldId id="333" r:id="rId62"/>
    <p:sldId id="334" r:id="rId63"/>
    <p:sldId id="335" r:id="rId64"/>
    <p:sldId id="336" r:id="rId65"/>
    <p:sldId id="337" r:id="rId66"/>
    <p:sldId id="338" r:id="rId67"/>
    <p:sldId id="339" r:id="rId68"/>
    <p:sldId id="340" r:id="rId69"/>
    <p:sldId id="341" r:id="rId70"/>
    <p:sldId id="342" r:id="rId71"/>
    <p:sldId id="343" r:id="rId72"/>
    <p:sldId id="344" r:id="rId73"/>
    <p:sldId id="345" r:id="rId74"/>
    <p:sldId id="346" r:id="rId75"/>
    <p:sldId id="347" r:id="rId76"/>
    <p:sldId id="348" r:id="rId77"/>
    <p:sldId id="385" r:id="rId78"/>
    <p:sldId id="349" r:id="rId79"/>
    <p:sldId id="350" r:id="rId80"/>
    <p:sldId id="351" r:id="rId81"/>
    <p:sldId id="352" r:id="rId82"/>
    <p:sldId id="353" r:id="rId83"/>
    <p:sldId id="354" r:id="rId84"/>
    <p:sldId id="355" r:id="rId85"/>
    <p:sldId id="356" r:id="rId86"/>
    <p:sldId id="357" r:id="rId87"/>
    <p:sldId id="358" r:id="rId88"/>
    <p:sldId id="359" r:id="rId89"/>
    <p:sldId id="386" r:id="rId90"/>
    <p:sldId id="360" r:id="rId91"/>
    <p:sldId id="361" r:id="rId92"/>
    <p:sldId id="362" r:id="rId93"/>
    <p:sldId id="363" r:id="rId94"/>
    <p:sldId id="364" r:id="rId95"/>
    <p:sldId id="365" r:id="rId96"/>
    <p:sldId id="366" r:id="rId97"/>
    <p:sldId id="367" r:id="rId98"/>
    <p:sldId id="368" r:id="rId99"/>
    <p:sldId id="369" r:id="rId100"/>
    <p:sldId id="370" r:id="rId101"/>
    <p:sldId id="387" r:id="rId102"/>
    <p:sldId id="371" r:id="rId103"/>
    <p:sldId id="372" r:id="rId104"/>
    <p:sldId id="373" r:id="rId105"/>
    <p:sldId id="374" r:id="rId106"/>
    <p:sldId id="375" r:id="rId107"/>
    <p:sldId id="376" r:id="rId108"/>
    <p:sldId id="377" r:id="rId109"/>
    <p:sldId id="378" r:id="rId110"/>
    <p:sldId id="379" r:id="rId111"/>
    <p:sldId id="380" r:id="rId112"/>
    <p:sldId id="381" r:id="rId113"/>
    <p:sldId id="382" r:id="rId114"/>
    <p:sldId id="383" r:id="rId115"/>
    <p:sldId id="384" r:id="rId116"/>
    <p:sldId id="277" r:id="rId117"/>
    <p:sldId id="278" r:id="rId118"/>
    <p:sldId id="260" r:id="rId119"/>
    <p:sldId id="261" r:id="rId120"/>
    <p:sldId id="279" r:id="rId121"/>
    <p:sldId id="263" r:id="rId122"/>
    <p:sldId id="268" r:id="rId123"/>
    <p:sldId id="264" r:id="rId124"/>
    <p:sldId id="270" r:id="rId125"/>
    <p:sldId id="269" r:id="rId126"/>
    <p:sldId id="265" r:id="rId127"/>
    <p:sldId id="272" r:id="rId128"/>
    <p:sldId id="266" r:id="rId129"/>
    <p:sldId id="271" r:id="rId130"/>
    <p:sldId id="267" r:id="rId131"/>
    <p:sldId id="388" r:id="rId132"/>
    <p:sldId id="389" r:id="rId133"/>
    <p:sldId id="390" r:id="rId134"/>
    <p:sldId id="391" r:id="rId135"/>
    <p:sldId id="392" r:id="rId136"/>
    <p:sldId id="393" r:id="rId137"/>
    <p:sldId id="394" r:id="rId138"/>
    <p:sldId id="395" r:id="rId139"/>
    <p:sldId id="396" r:id="rId140"/>
    <p:sldId id="397" r:id="rId141"/>
    <p:sldId id="398" r:id="rId142"/>
    <p:sldId id="399" r:id="rId143"/>
    <p:sldId id="400" r:id="rId144"/>
    <p:sldId id="401" r:id="rId145"/>
    <p:sldId id="402" r:id="rId146"/>
    <p:sldId id="403" r:id="rId147"/>
    <p:sldId id="404" r:id="rId148"/>
    <p:sldId id="405" r:id="rId149"/>
    <p:sldId id="406" r:id="rId150"/>
    <p:sldId id="407" r:id="rId151"/>
    <p:sldId id="408" r:id="rId152"/>
    <p:sldId id="409" r:id="rId153"/>
    <p:sldId id="410" r:id="rId154"/>
    <p:sldId id="411" r:id="rId155"/>
    <p:sldId id="412" r:id="rId156"/>
    <p:sldId id="413" r:id="rId157"/>
    <p:sldId id="414" r:id="rId158"/>
    <p:sldId id="415" r:id="rId159"/>
    <p:sldId id="416" r:id="rId160"/>
    <p:sldId id="417" r:id="rId161"/>
    <p:sldId id="418" r:id="rId162"/>
    <p:sldId id="419" r:id="rId163"/>
    <p:sldId id="420" r:id="rId164"/>
    <p:sldId id="421" r:id="rId165"/>
    <p:sldId id="422" r:id="rId166"/>
    <p:sldId id="423" r:id="rId167"/>
    <p:sldId id="424" r:id="rId168"/>
    <p:sldId id="425" r:id="rId169"/>
    <p:sldId id="426" r:id="rId170"/>
    <p:sldId id="427" r:id="rId171"/>
    <p:sldId id="428" r:id="rId172"/>
    <p:sldId id="429" r:id="rId173"/>
    <p:sldId id="430" r:id="rId174"/>
    <p:sldId id="431" r:id="rId175"/>
    <p:sldId id="432" r:id="rId176"/>
    <p:sldId id="433" r:id="rId177"/>
    <p:sldId id="434" r:id="rId178"/>
    <p:sldId id="435" r:id="rId179"/>
    <p:sldId id="436" r:id="rId180"/>
    <p:sldId id="437" r:id="rId181"/>
    <p:sldId id="438" r:id="rId182"/>
    <p:sldId id="439" r:id="rId183"/>
    <p:sldId id="273" r:id="rId184"/>
    <p:sldId id="440" r:id="rId185"/>
    <p:sldId id="441" r:id="rId186"/>
    <p:sldId id="442" r:id="rId187"/>
    <p:sldId id="443" r:id="rId188"/>
    <p:sldId id="444" r:id="rId189"/>
    <p:sldId id="445" r:id="rId190"/>
    <p:sldId id="508" r:id="rId191"/>
    <p:sldId id="446" r:id="rId192"/>
    <p:sldId id="509" r:id="rId193"/>
    <p:sldId id="447" r:id="rId194"/>
    <p:sldId id="448" r:id="rId195"/>
    <p:sldId id="510" r:id="rId196"/>
    <p:sldId id="449" r:id="rId197"/>
    <p:sldId id="511" r:id="rId198"/>
    <p:sldId id="450" r:id="rId199"/>
    <p:sldId id="512" r:id="rId200"/>
    <p:sldId id="451" r:id="rId201"/>
    <p:sldId id="452" r:id="rId202"/>
    <p:sldId id="513" r:id="rId203"/>
    <p:sldId id="453" r:id="rId204"/>
    <p:sldId id="454" r:id="rId205"/>
    <p:sldId id="514" r:id="rId206"/>
    <p:sldId id="455" r:id="rId207"/>
    <p:sldId id="456" r:id="rId208"/>
    <p:sldId id="515" r:id="rId209"/>
    <p:sldId id="457" r:id="rId210"/>
    <p:sldId id="458" r:id="rId211"/>
    <p:sldId id="459" r:id="rId212"/>
    <p:sldId id="460" r:id="rId213"/>
    <p:sldId id="516" r:id="rId214"/>
    <p:sldId id="461" r:id="rId215"/>
    <p:sldId id="462" r:id="rId216"/>
    <p:sldId id="517" r:id="rId217"/>
    <p:sldId id="463" r:id="rId218"/>
    <p:sldId id="518" r:id="rId219"/>
    <p:sldId id="464" r:id="rId220"/>
    <p:sldId id="465" r:id="rId221"/>
    <p:sldId id="466" r:id="rId222"/>
    <p:sldId id="519" r:id="rId223"/>
    <p:sldId id="467" r:id="rId224"/>
    <p:sldId id="468" r:id="rId225"/>
    <p:sldId id="469" r:id="rId226"/>
    <p:sldId id="470" r:id="rId227"/>
    <p:sldId id="520" r:id="rId228"/>
    <p:sldId id="471" r:id="rId229"/>
    <p:sldId id="472" r:id="rId230"/>
    <p:sldId id="521" r:id="rId231"/>
    <p:sldId id="473" r:id="rId232"/>
    <p:sldId id="474" r:id="rId233"/>
    <p:sldId id="475" r:id="rId234"/>
    <p:sldId id="522" r:id="rId235"/>
    <p:sldId id="476" r:id="rId236"/>
    <p:sldId id="477" r:id="rId237"/>
    <p:sldId id="478" r:id="rId238"/>
    <p:sldId id="479" r:id="rId239"/>
    <p:sldId id="480" r:id="rId240"/>
    <p:sldId id="481" r:id="rId241"/>
    <p:sldId id="482" r:id="rId242"/>
    <p:sldId id="523" r:id="rId243"/>
    <p:sldId id="483" r:id="rId244"/>
    <p:sldId id="524" r:id="rId245"/>
    <p:sldId id="484" r:id="rId246"/>
    <p:sldId id="485" r:id="rId247"/>
    <p:sldId id="525" r:id="rId248"/>
    <p:sldId id="486" r:id="rId249"/>
    <p:sldId id="487" r:id="rId250"/>
    <p:sldId id="526" r:id="rId251"/>
    <p:sldId id="488" r:id="rId252"/>
    <p:sldId id="489" r:id="rId253"/>
    <p:sldId id="527" r:id="rId254"/>
    <p:sldId id="490" r:id="rId255"/>
    <p:sldId id="491" r:id="rId256"/>
    <p:sldId id="492" r:id="rId257"/>
    <p:sldId id="528" r:id="rId258"/>
    <p:sldId id="493" r:id="rId259"/>
    <p:sldId id="494" r:id="rId260"/>
    <p:sldId id="495" r:id="rId261"/>
    <p:sldId id="529" r:id="rId262"/>
    <p:sldId id="496" r:id="rId263"/>
    <p:sldId id="497" r:id="rId264"/>
    <p:sldId id="530" r:id="rId265"/>
    <p:sldId id="498" r:id="rId266"/>
    <p:sldId id="499" r:id="rId267"/>
    <p:sldId id="531" r:id="rId268"/>
    <p:sldId id="500" r:id="rId269"/>
    <p:sldId id="534" r:id="rId270"/>
    <p:sldId id="533" r:id="rId271"/>
    <p:sldId id="502" r:id="rId272"/>
    <p:sldId id="535" r:id="rId273"/>
    <p:sldId id="536" r:id="rId274"/>
    <p:sldId id="537" r:id="rId275"/>
    <p:sldId id="538" r:id="rId276"/>
    <p:sldId id="539" r:id="rId277"/>
    <p:sldId id="503" r:id="rId278"/>
    <p:sldId id="532" r:id="rId279"/>
    <p:sldId id="504" r:id="rId280"/>
    <p:sldId id="505" r:id="rId281"/>
    <p:sldId id="506" r:id="rId282"/>
    <p:sldId id="507" r:id="rId283"/>
    <p:sldId id="540" r:id="rId284"/>
    <p:sldId id="541" r:id="rId285"/>
    <p:sldId id="542" r:id="rId286"/>
    <p:sldId id="543" r:id="rId287"/>
    <p:sldId id="544" r:id="rId288"/>
    <p:sldId id="545" r:id="rId289"/>
    <p:sldId id="546" r:id="rId290"/>
    <p:sldId id="547" r:id="rId291"/>
    <p:sldId id="548" r:id="rId292"/>
    <p:sldId id="549" r:id="rId293"/>
    <p:sldId id="550" r:id="rId294"/>
    <p:sldId id="551" r:id="rId295"/>
    <p:sldId id="552" r:id="rId296"/>
    <p:sldId id="553" r:id="rId297"/>
    <p:sldId id="554" r:id="rId298"/>
    <p:sldId id="555" r:id="rId299"/>
    <p:sldId id="556" r:id="rId300"/>
    <p:sldId id="557" r:id="rId301"/>
    <p:sldId id="558" r:id="rId302"/>
    <p:sldId id="559" r:id="rId303"/>
    <p:sldId id="560" r:id="rId304"/>
    <p:sldId id="561" r:id="rId305"/>
    <p:sldId id="562" r:id="rId306"/>
    <p:sldId id="563" r:id="rId307"/>
    <p:sldId id="564" r:id="rId308"/>
    <p:sldId id="565" r:id="rId309"/>
    <p:sldId id="566" r:id="rId310"/>
    <p:sldId id="567" r:id="rId311"/>
    <p:sldId id="568" r:id="rId312"/>
    <p:sldId id="569" r:id="rId313"/>
    <p:sldId id="570" r:id="rId314"/>
    <p:sldId id="571" r:id="rId315"/>
    <p:sldId id="572" r:id="rId316"/>
    <p:sldId id="573" r:id="rId317"/>
    <p:sldId id="574" r:id="rId318"/>
    <p:sldId id="575" r:id="rId319"/>
    <p:sldId id="576" r:id="rId320"/>
    <p:sldId id="577" r:id="rId321"/>
    <p:sldId id="578" r:id="rId322"/>
    <p:sldId id="579" r:id="rId323"/>
    <p:sldId id="580" r:id="rId324"/>
    <p:sldId id="581" r:id="rId325"/>
    <p:sldId id="582" r:id="rId326"/>
    <p:sldId id="583" r:id="rId327"/>
    <p:sldId id="584" r:id="rId328"/>
    <p:sldId id="585" r:id="rId329"/>
    <p:sldId id="586" r:id="rId330"/>
    <p:sldId id="587" r:id="rId331"/>
    <p:sldId id="588" r:id="rId332"/>
    <p:sldId id="589" r:id="rId333"/>
    <p:sldId id="590" r:id="rId334"/>
    <p:sldId id="591" r:id="rId335"/>
    <p:sldId id="592" r:id="rId336"/>
    <p:sldId id="593" r:id="rId337"/>
    <p:sldId id="594" r:id="rId338"/>
    <p:sldId id="595" r:id="rId339"/>
    <p:sldId id="596" r:id="rId340"/>
    <p:sldId id="597" r:id="rId341"/>
    <p:sldId id="598" r:id="rId342"/>
    <p:sldId id="599" r:id="rId343"/>
    <p:sldId id="600" r:id="rId344"/>
    <p:sldId id="601" r:id="rId345"/>
    <p:sldId id="602" r:id="rId346"/>
    <p:sldId id="603" r:id="rId347"/>
    <p:sldId id="604" r:id="rId348"/>
    <p:sldId id="605" r:id="rId349"/>
    <p:sldId id="606" r:id="rId350"/>
    <p:sldId id="607" r:id="rId351"/>
    <p:sldId id="608" r:id="rId352"/>
    <p:sldId id="609" r:id="rId353"/>
    <p:sldId id="610" r:id="rId354"/>
    <p:sldId id="611" r:id="rId355"/>
    <p:sldId id="612" r:id="rId356"/>
    <p:sldId id="613" r:id="rId357"/>
    <p:sldId id="614" r:id="rId358"/>
    <p:sldId id="615" r:id="rId359"/>
    <p:sldId id="616" r:id="rId360"/>
    <p:sldId id="617" r:id="rId361"/>
    <p:sldId id="618" r:id="rId362"/>
    <p:sldId id="619" r:id="rId363"/>
    <p:sldId id="620" r:id="rId364"/>
    <p:sldId id="621" r:id="rId365"/>
    <p:sldId id="622" r:id="rId366"/>
    <p:sldId id="623" r:id="rId367"/>
    <p:sldId id="624" r:id="rId368"/>
    <p:sldId id="625" r:id="rId369"/>
    <p:sldId id="626" r:id="rId370"/>
    <p:sldId id="627" r:id="rId371"/>
    <p:sldId id="628" r:id="rId372"/>
    <p:sldId id="629" r:id="rId373"/>
    <p:sldId id="630" r:id="rId374"/>
    <p:sldId id="631" r:id="rId375"/>
    <p:sldId id="632" r:id="rId376"/>
    <p:sldId id="633" r:id="rId377"/>
    <p:sldId id="634" r:id="rId378"/>
    <p:sldId id="635" r:id="rId379"/>
    <p:sldId id="636" r:id="rId380"/>
    <p:sldId id="637" r:id="rId381"/>
    <p:sldId id="638" r:id="rId382"/>
    <p:sldId id="639" r:id="rId383"/>
    <p:sldId id="640" r:id="rId384"/>
    <p:sldId id="641" r:id="rId385"/>
    <p:sldId id="642" r:id="rId386"/>
    <p:sldId id="643" r:id="rId387"/>
    <p:sldId id="644" r:id="rId388"/>
    <p:sldId id="645" r:id="rId389"/>
    <p:sldId id="738" r:id="rId390"/>
    <p:sldId id="646" r:id="rId391"/>
    <p:sldId id="647" r:id="rId392"/>
    <p:sldId id="648" r:id="rId393"/>
    <p:sldId id="649" r:id="rId394"/>
    <p:sldId id="650" r:id="rId395"/>
    <p:sldId id="739" r:id="rId396"/>
    <p:sldId id="651" r:id="rId397"/>
    <p:sldId id="652" r:id="rId398"/>
    <p:sldId id="653" r:id="rId399"/>
    <p:sldId id="654" r:id="rId400"/>
    <p:sldId id="655" r:id="rId401"/>
    <p:sldId id="740" r:id="rId402"/>
    <p:sldId id="656" r:id="rId403"/>
    <p:sldId id="657" r:id="rId404"/>
    <p:sldId id="658" r:id="rId405"/>
    <p:sldId id="659" r:id="rId406"/>
    <p:sldId id="660" r:id="rId407"/>
    <p:sldId id="741" r:id="rId408"/>
    <p:sldId id="661" r:id="rId409"/>
    <p:sldId id="662" r:id="rId410"/>
    <p:sldId id="742" r:id="rId411"/>
    <p:sldId id="663" r:id="rId412"/>
    <p:sldId id="664" r:id="rId413"/>
    <p:sldId id="665" r:id="rId414"/>
    <p:sldId id="666" r:id="rId415"/>
    <p:sldId id="667" r:id="rId416"/>
    <p:sldId id="743" r:id="rId417"/>
    <p:sldId id="668" r:id="rId418"/>
    <p:sldId id="669" r:id="rId419"/>
    <p:sldId id="670" r:id="rId420"/>
    <p:sldId id="671" r:id="rId421"/>
    <p:sldId id="672" r:id="rId422"/>
    <p:sldId id="673" r:id="rId423"/>
    <p:sldId id="674" r:id="rId424"/>
    <p:sldId id="744" r:id="rId425"/>
    <p:sldId id="675" r:id="rId426"/>
    <p:sldId id="676" r:id="rId427"/>
    <p:sldId id="677" r:id="rId428"/>
    <p:sldId id="678" r:id="rId429"/>
    <p:sldId id="679" r:id="rId430"/>
    <p:sldId id="745" r:id="rId431"/>
    <p:sldId id="680" r:id="rId432"/>
    <p:sldId id="681" r:id="rId433"/>
    <p:sldId id="682" r:id="rId434"/>
    <p:sldId id="683" r:id="rId435"/>
    <p:sldId id="684" r:id="rId436"/>
    <p:sldId id="746" r:id="rId437"/>
    <p:sldId id="685" r:id="rId438"/>
    <p:sldId id="686" r:id="rId439"/>
    <p:sldId id="687" r:id="rId440"/>
    <p:sldId id="688" r:id="rId441"/>
    <p:sldId id="689" r:id="rId442"/>
    <p:sldId id="690" r:id="rId443"/>
    <p:sldId id="747" r:id="rId444"/>
    <p:sldId id="691" r:id="rId445"/>
    <p:sldId id="692" r:id="rId446"/>
    <p:sldId id="693" r:id="rId447"/>
    <p:sldId id="694" r:id="rId448"/>
    <p:sldId id="695" r:id="rId449"/>
    <p:sldId id="748" r:id="rId450"/>
    <p:sldId id="696" r:id="rId451"/>
    <p:sldId id="697" r:id="rId452"/>
    <p:sldId id="698" r:id="rId453"/>
    <p:sldId id="699" r:id="rId454"/>
    <p:sldId id="749" r:id="rId455"/>
    <p:sldId id="701" r:id="rId456"/>
    <p:sldId id="702" r:id="rId457"/>
    <p:sldId id="703" r:id="rId458"/>
    <p:sldId id="704" r:id="rId459"/>
    <p:sldId id="705" r:id="rId460"/>
    <p:sldId id="706" r:id="rId461"/>
    <p:sldId id="750" r:id="rId462"/>
    <p:sldId id="707" r:id="rId463"/>
    <p:sldId id="708" r:id="rId464"/>
    <p:sldId id="709" r:id="rId465"/>
    <p:sldId id="710" r:id="rId466"/>
    <p:sldId id="751" r:id="rId467"/>
    <p:sldId id="711" r:id="rId468"/>
    <p:sldId id="712" r:id="rId469"/>
    <p:sldId id="713" r:id="rId470"/>
    <p:sldId id="714" r:id="rId471"/>
    <p:sldId id="715" r:id="rId472"/>
    <p:sldId id="716" r:id="rId473"/>
    <p:sldId id="752" r:id="rId474"/>
    <p:sldId id="717" r:id="rId475"/>
    <p:sldId id="718" r:id="rId476"/>
    <p:sldId id="719" r:id="rId477"/>
    <p:sldId id="720" r:id="rId478"/>
    <p:sldId id="721" r:id="rId479"/>
    <p:sldId id="753" r:id="rId480"/>
    <p:sldId id="722" r:id="rId481"/>
    <p:sldId id="723" r:id="rId482"/>
    <p:sldId id="724" r:id="rId483"/>
    <p:sldId id="725" r:id="rId484"/>
    <p:sldId id="726" r:id="rId485"/>
    <p:sldId id="754" r:id="rId486"/>
    <p:sldId id="727" r:id="rId487"/>
    <p:sldId id="728" r:id="rId488"/>
    <p:sldId id="729" r:id="rId489"/>
    <p:sldId id="730" r:id="rId490"/>
    <p:sldId id="731" r:id="rId491"/>
    <p:sldId id="732" r:id="rId492"/>
    <p:sldId id="733" r:id="rId493"/>
    <p:sldId id="755" r:id="rId494"/>
    <p:sldId id="734" r:id="rId495"/>
    <p:sldId id="735" r:id="rId496"/>
    <p:sldId id="736" r:id="rId497"/>
    <p:sldId id="737" r:id="rId498"/>
    <p:sldId id="756" r:id="rId499"/>
    <p:sldId id="757" r:id="rId500"/>
    <p:sldId id="758" r:id="rId501"/>
    <p:sldId id="759" r:id="rId502"/>
    <p:sldId id="760" r:id="rId503"/>
    <p:sldId id="761" r:id="rId504"/>
    <p:sldId id="762" r:id="rId505"/>
    <p:sldId id="763" r:id="rId506"/>
    <p:sldId id="764" r:id="rId507"/>
    <p:sldId id="765" r:id="rId508"/>
    <p:sldId id="766" r:id="rId509"/>
    <p:sldId id="767" r:id="rId510"/>
    <p:sldId id="768" r:id="rId511"/>
    <p:sldId id="769" r:id="rId512"/>
    <p:sldId id="770" r:id="rId513"/>
    <p:sldId id="771" r:id="rId514"/>
    <p:sldId id="772" r:id="rId515"/>
    <p:sldId id="773" r:id="rId516"/>
    <p:sldId id="774" r:id="rId517"/>
    <p:sldId id="775" r:id="rId518"/>
    <p:sldId id="776" r:id="rId519"/>
    <p:sldId id="777" r:id="rId520"/>
    <p:sldId id="778" r:id="rId521"/>
    <p:sldId id="872" r:id="rId522"/>
    <p:sldId id="779" r:id="rId523"/>
    <p:sldId id="780" r:id="rId524"/>
    <p:sldId id="781" r:id="rId525"/>
    <p:sldId id="782" r:id="rId526"/>
    <p:sldId id="783" r:id="rId527"/>
    <p:sldId id="784" r:id="rId528"/>
    <p:sldId id="785" r:id="rId529"/>
    <p:sldId id="873" r:id="rId530"/>
    <p:sldId id="786" r:id="rId531"/>
    <p:sldId id="787" r:id="rId532"/>
    <p:sldId id="789" r:id="rId533"/>
    <p:sldId id="874" r:id="rId534"/>
    <p:sldId id="790" r:id="rId535"/>
    <p:sldId id="791" r:id="rId536"/>
    <p:sldId id="792" r:id="rId537"/>
    <p:sldId id="793" r:id="rId538"/>
    <p:sldId id="794" r:id="rId539"/>
    <p:sldId id="795" r:id="rId540"/>
    <p:sldId id="875" r:id="rId541"/>
    <p:sldId id="796" r:id="rId542"/>
    <p:sldId id="797" r:id="rId543"/>
    <p:sldId id="876" r:id="rId544"/>
    <p:sldId id="798" r:id="rId545"/>
    <p:sldId id="799" r:id="rId546"/>
    <p:sldId id="800" r:id="rId547"/>
    <p:sldId id="801" r:id="rId548"/>
    <p:sldId id="877" r:id="rId549"/>
    <p:sldId id="802" r:id="rId550"/>
    <p:sldId id="803" r:id="rId551"/>
    <p:sldId id="804" r:id="rId552"/>
    <p:sldId id="805" r:id="rId553"/>
    <p:sldId id="806" r:id="rId554"/>
    <p:sldId id="807" r:id="rId555"/>
    <p:sldId id="808" r:id="rId556"/>
    <p:sldId id="878" r:id="rId557"/>
    <p:sldId id="809" r:id="rId558"/>
    <p:sldId id="810" r:id="rId559"/>
    <p:sldId id="811" r:id="rId560"/>
    <p:sldId id="812" r:id="rId561"/>
    <p:sldId id="813" r:id="rId562"/>
    <p:sldId id="814" r:id="rId563"/>
    <p:sldId id="879" r:id="rId564"/>
    <p:sldId id="815" r:id="rId565"/>
    <p:sldId id="816" r:id="rId566"/>
    <p:sldId id="817" r:id="rId567"/>
    <p:sldId id="818" r:id="rId568"/>
    <p:sldId id="819" r:id="rId569"/>
    <p:sldId id="820" r:id="rId570"/>
    <p:sldId id="821" r:id="rId571"/>
    <p:sldId id="880" r:id="rId572"/>
    <p:sldId id="822" r:id="rId573"/>
    <p:sldId id="823" r:id="rId574"/>
    <p:sldId id="824" r:id="rId575"/>
    <p:sldId id="825" r:id="rId576"/>
    <p:sldId id="826" r:id="rId577"/>
    <p:sldId id="827" r:id="rId578"/>
    <p:sldId id="881" r:id="rId579"/>
    <p:sldId id="828" r:id="rId580"/>
    <p:sldId id="829" r:id="rId581"/>
    <p:sldId id="830" r:id="rId582"/>
    <p:sldId id="831" r:id="rId583"/>
    <p:sldId id="832" r:id="rId584"/>
    <p:sldId id="833" r:id="rId585"/>
    <p:sldId id="834" r:id="rId586"/>
    <p:sldId id="882" r:id="rId587"/>
    <p:sldId id="835" r:id="rId588"/>
    <p:sldId id="836" r:id="rId589"/>
    <p:sldId id="837" r:id="rId590"/>
    <p:sldId id="838" r:id="rId591"/>
    <p:sldId id="839" r:id="rId592"/>
    <p:sldId id="840" r:id="rId593"/>
    <p:sldId id="841" r:id="rId594"/>
    <p:sldId id="842" r:id="rId595"/>
    <p:sldId id="883" r:id="rId596"/>
    <p:sldId id="843" r:id="rId597"/>
    <p:sldId id="844" r:id="rId598"/>
    <p:sldId id="845" r:id="rId599"/>
    <p:sldId id="846" r:id="rId600"/>
    <p:sldId id="847" r:id="rId601"/>
    <p:sldId id="848" r:id="rId602"/>
    <p:sldId id="849" r:id="rId603"/>
    <p:sldId id="850" r:id="rId604"/>
    <p:sldId id="884" r:id="rId605"/>
    <p:sldId id="851" r:id="rId606"/>
    <p:sldId id="852" r:id="rId607"/>
    <p:sldId id="853" r:id="rId608"/>
    <p:sldId id="854" r:id="rId609"/>
    <p:sldId id="855" r:id="rId610"/>
    <p:sldId id="856" r:id="rId611"/>
    <p:sldId id="857" r:id="rId612"/>
    <p:sldId id="858" r:id="rId613"/>
    <p:sldId id="859" r:id="rId614"/>
    <p:sldId id="860" r:id="rId615"/>
    <p:sldId id="861" r:id="rId616"/>
    <p:sldId id="862" r:id="rId617"/>
    <p:sldId id="863" r:id="rId618"/>
    <p:sldId id="885" r:id="rId619"/>
    <p:sldId id="864" r:id="rId620"/>
    <p:sldId id="865" r:id="rId621"/>
    <p:sldId id="866" r:id="rId622"/>
    <p:sldId id="867" r:id="rId623"/>
    <p:sldId id="868" r:id="rId624"/>
    <p:sldId id="869" r:id="rId625"/>
    <p:sldId id="870" r:id="rId626"/>
    <p:sldId id="871" r:id="rId62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7tUfRWB8EsjJrSRuXB1Ulg==" hashData="7twhDZBxF4FcrvFARJf+opSpdT/KkJC10JYNuV9+7yoW4Mswvk1e7GLsOcV7RKxUlgwNK+2BEoVbRyJ5QUKUZQ=="/>
  <p:extLst>
    <p:ext uri="{521415D9-36F7-43E2-AB2F-B90AF26B5E84}">
      <p14:sectionLst xmlns:p14="http://schemas.microsoft.com/office/powerpoint/2010/main">
        <p14:section name="Standardabschnitt" id="{E306A9D1-908F-400B-8E00-194BE8F90A3A}">
          <p14:sldIdLst>
            <p14:sldId id="274"/>
            <p14:sldId id="256"/>
            <p14:sldId id="276"/>
          </p14:sldIdLst>
        </p14:section>
        <p14:section name="Fokus aufs Wesentliche - Level 1" id="{ABE40D52-E532-4A73-AF75-93F795F42EA9}">
          <p14:sldIdLst>
            <p14:sldId id="258"/>
            <p14:sldId id="259"/>
            <p14:sldId id="262"/>
            <p14:sldId id="280"/>
            <p14:sldId id="281"/>
          </p14:sldIdLst>
        </p14:section>
        <p14:section name="Fokus aufs Wesentliche - Level 2" id="{0571DED1-A404-46E1-9606-37004F1D836C}">
          <p14:sldIdLst>
            <p14:sldId id="282"/>
            <p14:sldId id="283"/>
            <p14:sldId id="284"/>
            <p14:sldId id="285"/>
            <p14:sldId id="286"/>
          </p14:sldIdLst>
        </p14:section>
        <p14:section name="Fokus aufs Wesentliche - Level 3" id="{B9FD8C9D-1037-4991-AB62-7923285FB784}">
          <p14:sldIdLst>
            <p14:sldId id="287"/>
            <p14:sldId id="288"/>
            <p14:sldId id="289"/>
            <p14:sldId id="290"/>
            <p14:sldId id="291"/>
            <p14:sldId id="292"/>
            <p14:sldId id="293"/>
            <p14:sldId id="294"/>
            <p14:sldId id="295"/>
            <p14:sldId id="296"/>
            <p14:sldId id="297"/>
            <p14:sldId id="298"/>
            <p14:sldId id="299"/>
            <p14:sldId id="300"/>
            <p14:sldId id="301"/>
            <p14:sldId id="302"/>
            <p14:sldId id="303"/>
            <p14:sldId id="304"/>
            <p14:sldId id="305"/>
            <p14:sldId id="306"/>
            <p14:sldId id="307"/>
            <p14:sldId id="308"/>
            <p14:sldId id="309"/>
            <p14:sldId id="310"/>
            <p14:sldId id="311"/>
            <p14:sldId id="312"/>
            <p14:sldId id="313"/>
            <p14:sldId id="314"/>
            <p14:sldId id="315"/>
            <p14:sldId id="316"/>
            <p14:sldId id="317"/>
            <p14:sldId id="318"/>
            <p14:sldId id="319"/>
            <p14:sldId id="320"/>
            <p14:sldId id="321"/>
            <p14:sldId id="322"/>
            <p14:sldId id="323"/>
            <p14:sldId id="324"/>
            <p14:sldId id="325"/>
            <p14:sldId id="326"/>
            <p14:sldId id="327"/>
            <p14:sldId id="328"/>
            <p14:sldId id="329"/>
            <p14:sldId id="330"/>
            <p14:sldId id="331"/>
            <p14:sldId id="332"/>
            <p14:sldId id="333"/>
            <p14:sldId id="334"/>
            <p14:sldId id="335"/>
          </p14:sldIdLst>
        </p14:section>
        <p14:section name="Fokus aufs Wesentliche - Level 4" id="{9BE13CAA-0E27-4902-84E8-10342E596EB1}">
          <p14:sldIdLst>
            <p14:sldId id="336"/>
            <p14:sldId id="337"/>
            <p14:sldId id="338"/>
            <p14:sldId id="339"/>
            <p14:sldId id="340"/>
            <p14:sldId id="341"/>
            <p14:sldId id="342"/>
            <p14:sldId id="343"/>
            <p14:sldId id="344"/>
            <p14:sldId id="345"/>
            <p14:sldId id="346"/>
            <p14:sldId id="347"/>
            <p14:sldId id="348"/>
            <p14:sldId id="385"/>
            <p14:sldId id="349"/>
            <p14:sldId id="350"/>
            <p14:sldId id="351"/>
            <p14:sldId id="352"/>
            <p14:sldId id="353"/>
            <p14:sldId id="354"/>
            <p14:sldId id="355"/>
            <p14:sldId id="356"/>
            <p14:sldId id="357"/>
            <p14:sldId id="358"/>
            <p14:sldId id="359"/>
            <p14:sldId id="386"/>
            <p14:sldId id="360"/>
            <p14:sldId id="361"/>
            <p14:sldId id="362"/>
            <p14:sldId id="363"/>
            <p14:sldId id="364"/>
            <p14:sldId id="365"/>
            <p14:sldId id="366"/>
            <p14:sldId id="367"/>
            <p14:sldId id="368"/>
            <p14:sldId id="369"/>
            <p14:sldId id="370"/>
            <p14:sldId id="387"/>
            <p14:sldId id="371"/>
            <p14:sldId id="372"/>
            <p14:sldId id="373"/>
            <p14:sldId id="374"/>
            <p14:sldId id="375"/>
            <p14:sldId id="376"/>
            <p14:sldId id="377"/>
            <p14:sldId id="378"/>
            <p14:sldId id="379"/>
            <p14:sldId id="380"/>
            <p14:sldId id="381"/>
            <p14:sldId id="382"/>
            <p14:sldId id="383"/>
            <p14:sldId id="384"/>
          </p14:sldIdLst>
        </p14:section>
        <p14:section name="Konzentration und Reaktion - Level 1" id="{577CEDF9-574D-4400-8363-9D32FAF77411}">
          <p14:sldIdLst>
            <p14:sldId id="277"/>
            <p14:sldId id="278"/>
            <p14:sldId id="260"/>
            <p14:sldId id="261"/>
            <p14:sldId id="279"/>
            <p14:sldId id="263"/>
            <p14:sldId id="268"/>
            <p14:sldId id="264"/>
            <p14:sldId id="270"/>
            <p14:sldId id="269"/>
            <p14:sldId id="265"/>
            <p14:sldId id="272"/>
            <p14:sldId id="266"/>
            <p14:sldId id="271"/>
            <p14:sldId id="267"/>
            <p14:sldId id="388"/>
            <p14:sldId id="389"/>
            <p14:sldId id="390"/>
            <p14:sldId id="391"/>
            <p14:sldId id="392"/>
            <p14:sldId id="393"/>
            <p14:sldId id="394"/>
            <p14:sldId id="395"/>
            <p14:sldId id="396"/>
            <p14:sldId id="397"/>
            <p14:sldId id="398"/>
            <p14:sldId id="399"/>
            <p14:sldId id="400"/>
            <p14:sldId id="401"/>
            <p14:sldId id="402"/>
            <p14:sldId id="403"/>
            <p14:sldId id="404"/>
            <p14:sldId id="405"/>
            <p14:sldId id="406"/>
            <p14:sldId id="407"/>
            <p14:sldId id="408"/>
            <p14:sldId id="409"/>
            <p14:sldId id="410"/>
            <p14:sldId id="411"/>
            <p14:sldId id="412"/>
            <p14:sldId id="413"/>
            <p14:sldId id="414"/>
            <p14:sldId id="415"/>
            <p14:sldId id="416"/>
            <p14:sldId id="417"/>
            <p14:sldId id="418"/>
            <p14:sldId id="419"/>
            <p14:sldId id="420"/>
            <p14:sldId id="421"/>
            <p14:sldId id="422"/>
            <p14:sldId id="423"/>
            <p14:sldId id="424"/>
            <p14:sldId id="425"/>
            <p14:sldId id="426"/>
            <p14:sldId id="427"/>
            <p14:sldId id="428"/>
            <p14:sldId id="429"/>
            <p14:sldId id="430"/>
            <p14:sldId id="431"/>
            <p14:sldId id="432"/>
            <p14:sldId id="433"/>
            <p14:sldId id="434"/>
            <p14:sldId id="435"/>
            <p14:sldId id="436"/>
            <p14:sldId id="437"/>
            <p14:sldId id="438"/>
            <p14:sldId id="439"/>
            <p14:sldId id="273"/>
          </p14:sldIdLst>
        </p14:section>
        <p14:section name="Konzentration und Reaktion - Level 2" id="{4A1705CA-24C6-40DF-ADC8-9416D5E92FE5}">
          <p14:sldIdLst>
            <p14:sldId id="440"/>
            <p14:sldId id="441"/>
            <p14:sldId id="442"/>
            <p14:sldId id="443"/>
            <p14:sldId id="444"/>
            <p14:sldId id="445"/>
            <p14:sldId id="508"/>
            <p14:sldId id="446"/>
            <p14:sldId id="509"/>
            <p14:sldId id="447"/>
            <p14:sldId id="448"/>
            <p14:sldId id="510"/>
            <p14:sldId id="449"/>
            <p14:sldId id="511"/>
            <p14:sldId id="450"/>
            <p14:sldId id="512"/>
            <p14:sldId id="451"/>
            <p14:sldId id="452"/>
            <p14:sldId id="513"/>
            <p14:sldId id="453"/>
            <p14:sldId id="454"/>
            <p14:sldId id="514"/>
            <p14:sldId id="455"/>
            <p14:sldId id="456"/>
            <p14:sldId id="515"/>
            <p14:sldId id="457"/>
            <p14:sldId id="458"/>
            <p14:sldId id="459"/>
            <p14:sldId id="460"/>
            <p14:sldId id="516"/>
            <p14:sldId id="461"/>
            <p14:sldId id="462"/>
            <p14:sldId id="517"/>
            <p14:sldId id="463"/>
            <p14:sldId id="518"/>
            <p14:sldId id="464"/>
            <p14:sldId id="465"/>
            <p14:sldId id="466"/>
            <p14:sldId id="519"/>
            <p14:sldId id="467"/>
            <p14:sldId id="468"/>
            <p14:sldId id="469"/>
            <p14:sldId id="470"/>
            <p14:sldId id="520"/>
            <p14:sldId id="471"/>
            <p14:sldId id="472"/>
            <p14:sldId id="521"/>
            <p14:sldId id="473"/>
            <p14:sldId id="474"/>
            <p14:sldId id="475"/>
            <p14:sldId id="522"/>
            <p14:sldId id="476"/>
            <p14:sldId id="477"/>
            <p14:sldId id="478"/>
            <p14:sldId id="479"/>
            <p14:sldId id="480"/>
            <p14:sldId id="481"/>
            <p14:sldId id="482"/>
            <p14:sldId id="523"/>
            <p14:sldId id="483"/>
            <p14:sldId id="524"/>
            <p14:sldId id="484"/>
            <p14:sldId id="485"/>
            <p14:sldId id="525"/>
            <p14:sldId id="486"/>
            <p14:sldId id="487"/>
            <p14:sldId id="526"/>
            <p14:sldId id="488"/>
            <p14:sldId id="489"/>
            <p14:sldId id="527"/>
            <p14:sldId id="490"/>
            <p14:sldId id="491"/>
            <p14:sldId id="492"/>
            <p14:sldId id="528"/>
            <p14:sldId id="493"/>
            <p14:sldId id="494"/>
            <p14:sldId id="495"/>
            <p14:sldId id="529"/>
            <p14:sldId id="496"/>
            <p14:sldId id="497"/>
            <p14:sldId id="530"/>
            <p14:sldId id="498"/>
            <p14:sldId id="499"/>
            <p14:sldId id="531"/>
            <p14:sldId id="500"/>
            <p14:sldId id="534"/>
            <p14:sldId id="533"/>
            <p14:sldId id="502"/>
            <p14:sldId id="535"/>
            <p14:sldId id="536"/>
            <p14:sldId id="537"/>
            <p14:sldId id="538"/>
            <p14:sldId id="539"/>
            <p14:sldId id="503"/>
            <p14:sldId id="532"/>
            <p14:sldId id="504"/>
            <p14:sldId id="505"/>
            <p14:sldId id="506"/>
            <p14:sldId id="507"/>
          </p14:sldIdLst>
        </p14:section>
        <p14:section name="Konzentration und Reaktion - Level 3" id="{70E0AE5D-6AEA-4CDB-882C-784F8B2C3EC7}">
          <p14:sldIdLst>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Lst>
        </p14:section>
        <p14:section name="Konzentration und Reaktion - Level 4" id="{F8A96592-5B5A-4CD3-8A79-961230C5B0F1}">
          <p14:sldIdLst>
            <p14:sldId id="639"/>
            <p14:sldId id="640"/>
            <p14:sldId id="641"/>
            <p14:sldId id="642"/>
            <p14:sldId id="643"/>
            <p14:sldId id="644"/>
            <p14:sldId id="645"/>
            <p14:sldId id="738"/>
            <p14:sldId id="646"/>
            <p14:sldId id="647"/>
            <p14:sldId id="648"/>
            <p14:sldId id="649"/>
            <p14:sldId id="650"/>
            <p14:sldId id="739"/>
            <p14:sldId id="651"/>
            <p14:sldId id="652"/>
            <p14:sldId id="653"/>
            <p14:sldId id="654"/>
            <p14:sldId id="655"/>
            <p14:sldId id="740"/>
            <p14:sldId id="656"/>
            <p14:sldId id="657"/>
            <p14:sldId id="658"/>
            <p14:sldId id="659"/>
            <p14:sldId id="660"/>
            <p14:sldId id="741"/>
            <p14:sldId id="661"/>
            <p14:sldId id="662"/>
            <p14:sldId id="742"/>
            <p14:sldId id="663"/>
            <p14:sldId id="664"/>
            <p14:sldId id="665"/>
            <p14:sldId id="666"/>
            <p14:sldId id="667"/>
            <p14:sldId id="743"/>
            <p14:sldId id="668"/>
            <p14:sldId id="669"/>
            <p14:sldId id="670"/>
            <p14:sldId id="671"/>
            <p14:sldId id="672"/>
            <p14:sldId id="673"/>
            <p14:sldId id="674"/>
            <p14:sldId id="744"/>
            <p14:sldId id="675"/>
            <p14:sldId id="676"/>
            <p14:sldId id="677"/>
            <p14:sldId id="678"/>
            <p14:sldId id="679"/>
            <p14:sldId id="745"/>
            <p14:sldId id="680"/>
            <p14:sldId id="681"/>
            <p14:sldId id="682"/>
            <p14:sldId id="683"/>
            <p14:sldId id="684"/>
            <p14:sldId id="746"/>
            <p14:sldId id="685"/>
            <p14:sldId id="686"/>
            <p14:sldId id="687"/>
            <p14:sldId id="688"/>
            <p14:sldId id="689"/>
            <p14:sldId id="690"/>
            <p14:sldId id="747"/>
            <p14:sldId id="691"/>
            <p14:sldId id="692"/>
            <p14:sldId id="693"/>
            <p14:sldId id="694"/>
            <p14:sldId id="695"/>
            <p14:sldId id="748"/>
            <p14:sldId id="696"/>
            <p14:sldId id="697"/>
            <p14:sldId id="698"/>
            <p14:sldId id="699"/>
            <p14:sldId id="749"/>
            <p14:sldId id="701"/>
            <p14:sldId id="702"/>
            <p14:sldId id="703"/>
            <p14:sldId id="704"/>
            <p14:sldId id="705"/>
            <p14:sldId id="706"/>
            <p14:sldId id="750"/>
            <p14:sldId id="707"/>
            <p14:sldId id="708"/>
            <p14:sldId id="709"/>
            <p14:sldId id="710"/>
            <p14:sldId id="751"/>
            <p14:sldId id="711"/>
            <p14:sldId id="712"/>
            <p14:sldId id="713"/>
            <p14:sldId id="714"/>
            <p14:sldId id="715"/>
            <p14:sldId id="716"/>
            <p14:sldId id="752"/>
            <p14:sldId id="717"/>
            <p14:sldId id="718"/>
            <p14:sldId id="719"/>
            <p14:sldId id="720"/>
            <p14:sldId id="721"/>
            <p14:sldId id="753"/>
            <p14:sldId id="722"/>
            <p14:sldId id="723"/>
            <p14:sldId id="724"/>
            <p14:sldId id="725"/>
            <p14:sldId id="726"/>
            <p14:sldId id="754"/>
            <p14:sldId id="727"/>
            <p14:sldId id="728"/>
            <p14:sldId id="729"/>
            <p14:sldId id="730"/>
            <p14:sldId id="731"/>
            <p14:sldId id="732"/>
            <p14:sldId id="733"/>
            <p14:sldId id="755"/>
            <p14:sldId id="734"/>
            <p14:sldId id="735"/>
            <p14:sldId id="736"/>
            <p14:sldId id="737"/>
          </p14:sldIdLst>
        </p14:section>
        <p14:section name="Konzentration und Reaktion - Level 5" id="{9966122C-FA92-45DA-BB09-09FE20227A51}">
          <p14:sldIdLst>
            <p14:sldId id="756"/>
            <p14:sldId id="757"/>
            <p14:sldId id="758"/>
            <p14:sldId id="759"/>
            <p14:sldId id="760"/>
            <p14:sldId id="761"/>
            <p14:sldId id="762"/>
            <p14:sldId id="763"/>
            <p14:sldId id="764"/>
            <p14:sldId id="765"/>
            <p14:sldId id="766"/>
            <p14:sldId id="767"/>
            <p14:sldId id="768"/>
            <p14:sldId id="769"/>
            <p14:sldId id="770"/>
            <p14:sldId id="771"/>
            <p14:sldId id="772"/>
            <p14:sldId id="773"/>
            <p14:sldId id="774"/>
            <p14:sldId id="775"/>
            <p14:sldId id="776"/>
            <p14:sldId id="777"/>
            <p14:sldId id="778"/>
            <p14:sldId id="872"/>
            <p14:sldId id="779"/>
            <p14:sldId id="780"/>
            <p14:sldId id="781"/>
            <p14:sldId id="782"/>
            <p14:sldId id="783"/>
            <p14:sldId id="784"/>
            <p14:sldId id="785"/>
            <p14:sldId id="873"/>
            <p14:sldId id="786"/>
            <p14:sldId id="787"/>
            <p14:sldId id="789"/>
            <p14:sldId id="874"/>
            <p14:sldId id="790"/>
            <p14:sldId id="791"/>
            <p14:sldId id="792"/>
            <p14:sldId id="793"/>
            <p14:sldId id="794"/>
            <p14:sldId id="795"/>
            <p14:sldId id="875"/>
            <p14:sldId id="796"/>
            <p14:sldId id="797"/>
            <p14:sldId id="876"/>
            <p14:sldId id="798"/>
            <p14:sldId id="799"/>
            <p14:sldId id="800"/>
            <p14:sldId id="801"/>
            <p14:sldId id="877"/>
            <p14:sldId id="802"/>
            <p14:sldId id="803"/>
            <p14:sldId id="804"/>
            <p14:sldId id="805"/>
            <p14:sldId id="806"/>
            <p14:sldId id="807"/>
            <p14:sldId id="808"/>
            <p14:sldId id="878"/>
            <p14:sldId id="809"/>
            <p14:sldId id="810"/>
            <p14:sldId id="811"/>
            <p14:sldId id="812"/>
            <p14:sldId id="813"/>
            <p14:sldId id="814"/>
            <p14:sldId id="879"/>
            <p14:sldId id="815"/>
            <p14:sldId id="816"/>
            <p14:sldId id="817"/>
            <p14:sldId id="818"/>
            <p14:sldId id="819"/>
            <p14:sldId id="820"/>
            <p14:sldId id="821"/>
            <p14:sldId id="880"/>
            <p14:sldId id="822"/>
            <p14:sldId id="823"/>
            <p14:sldId id="824"/>
            <p14:sldId id="825"/>
            <p14:sldId id="826"/>
            <p14:sldId id="827"/>
            <p14:sldId id="881"/>
            <p14:sldId id="828"/>
            <p14:sldId id="829"/>
            <p14:sldId id="830"/>
            <p14:sldId id="831"/>
            <p14:sldId id="832"/>
            <p14:sldId id="833"/>
            <p14:sldId id="834"/>
            <p14:sldId id="882"/>
            <p14:sldId id="835"/>
            <p14:sldId id="836"/>
            <p14:sldId id="837"/>
            <p14:sldId id="838"/>
            <p14:sldId id="839"/>
            <p14:sldId id="840"/>
            <p14:sldId id="841"/>
            <p14:sldId id="842"/>
            <p14:sldId id="883"/>
            <p14:sldId id="843"/>
            <p14:sldId id="844"/>
            <p14:sldId id="845"/>
            <p14:sldId id="846"/>
            <p14:sldId id="847"/>
            <p14:sldId id="848"/>
            <p14:sldId id="849"/>
            <p14:sldId id="850"/>
            <p14:sldId id="884"/>
            <p14:sldId id="851"/>
            <p14:sldId id="852"/>
            <p14:sldId id="853"/>
            <p14:sldId id="854"/>
            <p14:sldId id="855"/>
            <p14:sldId id="856"/>
            <p14:sldId id="857"/>
            <p14:sldId id="858"/>
            <p14:sldId id="859"/>
            <p14:sldId id="860"/>
            <p14:sldId id="861"/>
            <p14:sldId id="862"/>
            <p14:sldId id="863"/>
            <p14:sldId id="885"/>
            <p14:sldId id="864"/>
            <p14:sldId id="865"/>
            <p14:sldId id="866"/>
            <p14:sldId id="867"/>
            <p14:sldId id="868"/>
            <p14:sldId id="869"/>
            <p14:sldId id="870"/>
            <p14:sldId id="87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789B"/>
    <a:srgbClr val="D0C7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980" autoAdjust="0"/>
    <p:restoredTop sz="94660"/>
  </p:normalViewPr>
  <p:slideViewPr>
    <p:cSldViewPr snapToGrid="0">
      <p:cViewPr varScale="1">
        <p:scale>
          <a:sx n="89" d="100"/>
          <a:sy n="89" d="100"/>
        </p:scale>
        <p:origin x="557" y="96"/>
      </p:cViewPr>
      <p:guideLst/>
    </p:cSldViewPr>
  </p:slideViewPr>
  <p:notesTextViewPr>
    <p:cViewPr>
      <p:scale>
        <a:sx n="1" d="1"/>
        <a:sy n="1" d="1"/>
      </p:scale>
      <p:origin x="0" y="0"/>
    </p:cViewPr>
  </p:notesTextViewPr>
  <p:sorterViewPr>
    <p:cViewPr>
      <p:scale>
        <a:sx n="100" d="100"/>
        <a:sy n="100" d="100"/>
      </p:scale>
      <p:origin x="0" y="-180274"/>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5.xml"/><Relationship Id="rId21" Type="http://schemas.openxmlformats.org/officeDocument/2006/relationships/slide" Target="slides/slide19.xml"/><Relationship Id="rId324" Type="http://schemas.openxmlformats.org/officeDocument/2006/relationships/slide" Target="slides/slide322.xml"/><Relationship Id="rId531" Type="http://schemas.openxmlformats.org/officeDocument/2006/relationships/slide" Target="slides/slide529.xml"/><Relationship Id="rId629" Type="http://schemas.openxmlformats.org/officeDocument/2006/relationships/viewProps" Target="viewProps.xml"/><Relationship Id="rId170" Type="http://schemas.openxmlformats.org/officeDocument/2006/relationships/slide" Target="slides/slide168.xml"/><Relationship Id="rId268" Type="http://schemas.openxmlformats.org/officeDocument/2006/relationships/slide" Target="slides/slide266.xml"/><Relationship Id="rId475" Type="http://schemas.openxmlformats.org/officeDocument/2006/relationships/slide" Target="slides/slide473.xml"/><Relationship Id="rId32" Type="http://schemas.openxmlformats.org/officeDocument/2006/relationships/slide" Target="slides/slide30.xml"/><Relationship Id="rId128" Type="http://schemas.openxmlformats.org/officeDocument/2006/relationships/slide" Target="slides/slide126.xml"/><Relationship Id="rId335" Type="http://schemas.openxmlformats.org/officeDocument/2006/relationships/slide" Target="slides/slide333.xml"/><Relationship Id="rId542" Type="http://schemas.openxmlformats.org/officeDocument/2006/relationships/slide" Target="slides/slide540.xml"/><Relationship Id="rId181" Type="http://schemas.openxmlformats.org/officeDocument/2006/relationships/slide" Target="slides/slide179.xml"/><Relationship Id="rId402" Type="http://schemas.openxmlformats.org/officeDocument/2006/relationships/slide" Target="slides/slide400.xml"/><Relationship Id="rId279" Type="http://schemas.openxmlformats.org/officeDocument/2006/relationships/slide" Target="slides/slide277.xml"/><Relationship Id="rId486" Type="http://schemas.openxmlformats.org/officeDocument/2006/relationships/slide" Target="slides/slide484.xml"/><Relationship Id="rId43" Type="http://schemas.openxmlformats.org/officeDocument/2006/relationships/slide" Target="slides/slide41.xml"/><Relationship Id="rId139" Type="http://schemas.openxmlformats.org/officeDocument/2006/relationships/slide" Target="slides/slide137.xml"/><Relationship Id="rId346" Type="http://schemas.openxmlformats.org/officeDocument/2006/relationships/slide" Target="slides/slide344.xml"/><Relationship Id="rId553" Type="http://schemas.openxmlformats.org/officeDocument/2006/relationships/slide" Target="slides/slide551.xml"/><Relationship Id="rId192" Type="http://schemas.openxmlformats.org/officeDocument/2006/relationships/slide" Target="slides/slide190.xml"/><Relationship Id="rId206" Type="http://schemas.openxmlformats.org/officeDocument/2006/relationships/slide" Target="slides/slide204.xml"/><Relationship Id="rId413" Type="http://schemas.openxmlformats.org/officeDocument/2006/relationships/slide" Target="slides/slide411.xml"/><Relationship Id="rId497" Type="http://schemas.openxmlformats.org/officeDocument/2006/relationships/slide" Target="slides/slide495.xml"/><Relationship Id="rId620" Type="http://schemas.openxmlformats.org/officeDocument/2006/relationships/slide" Target="slides/slide618.xml"/><Relationship Id="rId357" Type="http://schemas.openxmlformats.org/officeDocument/2006/relationships/slide" Target="slides/slide355.xml"/><Relationship Id="rId54" Type="http://schemas.openxmlformats.org/officeDocument/2006/relationships/slide" Target="slides/slide52.xml"/><Relationship Id="rId217" Type="http://schemas.openxmlformats.org/officeDocument/2006/relationships/slide" Target="slides/slide215.xml"/><Relationship Id="rId564" Type="http://schemas.openxmlformats.org/officeDocument/2006/relationships/slide" Target="slides/slide562.xml"/><Relationship Id="rId424" Type="http://schemas.openxmlformats.org/officeDocument/2006/relationships/slide" Target="slides/slide422.xml"/><Relationship Id="rId631" Type="http://schemas.openxmlformats.org/officeDocument/2006/relationships/tableStyles" Target="tableStyles.xml"/><Relationship Id="rId270" Type="http://schemas.openxmlformats.org/officeDocument/2006/relationships/slide" Target="slides/slide268.xml"/><Relationship Id="rId65" Type="http://schemas.openxmlformats.org/officeDocument/2006/relationships/slide" Target="slides/slide63.xml"/><Relationship Id="rId130" Type="http://schemas.openxmlformats.org/officeDocument/2006/relationships/slide" Target="slides/slide128.xml"/><Relationship Id="rId368" Type="http://schemas.openxmlformats.org/officeDocument/2006/relationships/slide" Target="slides/slide366.xml"/><Relationship Id="rId575" Type="http://schemas.openxmlformats.org/officeDocument/2006/relationships/slide" Target="slides/slide573.xml"/><Relationship Id="rId228" Type="http://schemas.openxmlformats.org/officeDocument/2006/relationships/slide" Target="slides/slide226.xml"/><Relationship Id="rId435" Type="http://schemas.openxmlformats.org/officeDocument/2006/relationships/slide" Target="slides/slide433.xml"/><Relationship Id="rId281" Type="http://schemas.openxmlformats.org/officeDocument/2006/relationships/slide" Target="slides/slide279.xml"/><Relationship Id="rId502" Type="http://schemas.openxmlformats.org/officeDocument/2006/relationships/slide" Target="slides/slide500.xml"/><Relationship Id="rId76" Type="http://schemas.openxmlformats.org/officeDocument/2006/relationships/slide" Target="slides/slide74.xml"/><Relationship Id="rId141" Type="http://schemas.openxmlformats.org/officeDocument/2006/relationships/slide" Target="slides/slide139.xml"/><Relationship Id="rId379" Type="http://schemas.openxmlformats.org/officeDocument/2006/relationships/slide" Target="slides/slide377.xml"/><Relationship Id="rId586" Type="http://schemas.openxmlformats.org/officeDocument/2006/relationships/slide" Target="slides/slide584.xml"/><Relationship Id="rId7" Type="http://schemas.openxmlformats.org/officeDocument/2006/relationships/slide" Target="slides/slide5.xml"/><Relationship Id="rId239" Type="http://schemas.openxmlformats.org/officeDocument/2006/relationships/slide" Target="slides/slide237.xml"/><Relationship Id="rId446" Type="http://schemas.openxmlformats.org/officeDocument/2006/relationships/slide" Target="slides/slide444.xml"/><Relationship Id="rId292" Type="http://schemas.openxmlformats.org/officeDocument/2006/relationships/slide" Target="slides/slide290.xml"/><Relationship Id="rId306" Type="http://schemas.openxmlformats.org/officeDocument/2006/relationships/slide" Target="slides/slide304.xml"/><Relationship Id="rId87" Type="http://schemas.openxmlformats.org/officeDocument/2006/relationships/slide" Target="slides/slide85.xml"/><Relationship Id="rId513" Type="http://schemas.openxmlformats.org/officeDocument/2006/relationships/slide" Target="slides/slide511.xml"/><Relationship Id="rId597" Type="http://schemas.openxmlformats.org/officeDocument/2006/relationships/slide" Target="slides/slide595.xml"/><Relationship Id="rId152" Type="http://schemas.openxmlformats.org/officeDocument/2006/relationships/slide" Target="slides/slide150.xml"/><Relationship Id="rId457" Type="http://schemas.openxmlformats.org/officeDocument/2006/relationships/slide" Target="slides/slide455.xml"/><Relationship Id="rId14" Type="http://schemas.openxmlformats.org/officeDocument/2006/relationships/slide" Target="slides/slide12.xml"/><Relationship Id="rId317" Type="http://schemas.openxmlformats.org/officeDocument/2006/relationships/slide" Target="slides/slide315.xml"/><Relationship Id="rId524" Type="http://schemas.openxmlformats.org/officeDocument/2006/relationships/slide" Target="slides/slide522.xml"/><Relationship Id="rId98" Type="http://schemas.openxmlformats.org/officeDocument/2006/relationships/slide" Target="slides/slide96.xml"/><Relationship Id="rId163" Type="http://schemas.openxmlformats.org/officeDocument/2006/relationships/slide" Target="slides/slide161.xml"/><Relationship Id="rId370" Type="http://schemas.openxmlformats.org/officeDocument/2006/relationships/slide" Target="slides/slide368.xml"/><Relationship Id="rId230" Type="http://schemas.openxmlformats.org/officeDocument/2006/relationships/slide" Target="slides/slide228.xml"/><Relationship Id="rId468" Type="http://schemas.openxmlformats.org/officeDocument/2006/relationships/slide" Target="slides/slide466.xml"/><Relationship Id="rId25" Type="http://schemas.openxmlformats.org/officeDocument/2006/relationships/slide" Target="slides/slide23.xml"/><Relationship Id="rId328" Type="http://schemas.openxmlformats.org/officeDocument/2006/relationships/slide" Target="slides/slide326.xml"/><Relationship Id="rId535" Type="http://schemas.openxmlformats.org/officeDocument/2006/relationships/slide" Target="slides/slide533.xml"/><Relationship Id="rId174" Type="http://schemas.openxmlformats.org/officeDocument/2006/relationships/slide" Target="slides/slide172.xml"/><Relationship Id="rId381" Type="http://schemas.openxmlformats.org/officeDocument/2006/relationships/slide" Target="slides/slide379.xml"/><Relationship Id="rId602" Type="http://schemas.openxmlformats.org/officeDocument/2006/relationships/slide" Target="slides/slide600.xml"/><Relationship Id="rId241" Type="http://schemas.openxmlformats.org/officeDocument/2006/relationships/slide" Target="slides/slide239.xml"/><Relationship Id="rId479" Type="http://schemas.openxmlformats.org/officeDocument/2006/relationships/slide" Target="slides/slide477.xml"/><Relationship Id="rId36" Type="http://schemas.openxmlformats.org/officeDocument/2006/relationships/slide" Target="slides/slide34.xml"/><Relationship Id="rId339" Type="http://schemas.openxmlformats.org/officeDocument/2006/relationships/slide" Target="slides/slide337.xml"/><Relationship Id="rId546" Type="http://schemas.openxmlformats.org/officeDocument/2006/relationships/slide" Target="slides/slide544.xml"/><Relationship Id="rId78" Type="http://schemas.openxmlformats.org/officeDocument/2006/relationships/slide" Target="slides/slide76.xml"/><Relationship Id="rId101" Type="http://schemas.openxmlformats.org/officeDocument/2006/relationships/slide" Target="slides/slide99.xml"/><Relationship Id="rId143" Type="http://schemas.openxmlformats.org/officeDocument/2006/relationships/slide" Target="slides/slide141.xml"/><Relationship Id="rId185" Type="http://schemas.openxmlformats.org/officeDocument/2006/relationships/slide" Target="slides/slide183.xml"/><Relationship Id="rId350" Type="http://schemas.openxmlformats.org/officeDocument/2006/relationships/slide" Target="slides/slide348.xml"/><Relationship Id="rId406" Type="http://schemas.openxmlformats.org/officeDocument/2006/relationships/slide" Target="slides/slide404.xml"/><Relationship Id="rId588" Type="http://schemas.openxmlformats.org/officeDocument/2006/relationships/slide" Target="slides/slide586.xml"/><Relationship Id="rId9" Type="http://schemas.openxmlformats.org/officeDocument/2006/relationships/slide" Target="slides/slide7.xml"/><Relationship Id="rId210" Type="http://schemas.openxmlformats.org/officeDocument/2006/relationships/slide" Target="slides/slide208.xml"/><Relationship Id="rId392" Type="http://schemas.openxmlformats.org/officeDocument/2006/relationships/slide" Target="slides/slide390.xml"/><Relationship Id="rId448" Type="http://schemas.openxmlformats.org/officeDocument/2006/relationships/slide" Target="slides/slide446.xml"/><Relationship Id="rId613" Type="http://schemas.openxmlformats.org/officeDocument/2006/relationships/slide" Target="slides/slide611.xml"/><Relationship Id="rId252" Type="http://schemas.openxmlformats.org/officeDocument/2006/relationships/slide" Target="slides/slide250.xml"/><Relationship Id="rId294" Type="http://schemas.openxmlformats.org/officeDocument/2006/relationships/slide" Target="slides/slide292.xml"/><Relationship Id="rId308" Type="http://schemas.openxmlformats.org/officeDocument/2006/relationships/slide" Target="slides/slide306.xml"/><Relationship Id="rId515" Type="http://schemas.openxmlformats.org/officeDocument/2006/relationships/slide" Target="slides/slide513.xml"/><Relationship Id="rId47" Type="http://schemas.openxmlformats.org/officeDocument/2006/relationships/slide" Target="slides/slide45.xml"/><Relationship Id="rId89" Type="http://schemas.openxmlformats.org/officeDocument/2006/relationships/slide" Target="slides/slide87.xml"/><Relationship Id="rId112" Type="http://schemas.openxmlformats.org/officeDocument/2006/relationships/slide" Target="slides/slide110.xml"/><Relationship Id="rId154" Type="http://schemas.openxmlformats.org/officeDocument/2006/relationships/slide" Target="slides/slide152.xml"/><Relationship Id="rId361" Type="http://schemas.openxmlformats.org/officeDocument/2006/relationships/slide" Target="slides/slide359.xml"/><Relationship Id="rId557" Type="http://schemas.openxmlformats.org/officeDocument/2006/relationships/slide" Target="slides/slide555.xml"/><Relationship Id="rId599" Type="http://schemas.openxmlformats.org/officeDocument/2006/relationships/slide" Target="slides/slide597.xml"/><Relationship Id="rId196" Type="http://schemas.openxmlformats.org/officeDocument/2006/relationships/slide" Target="slides/slide194.xml"/><Relationship Id="rId417" Type="http://schemas.openxmlformats.org/officeDocument/2006/relationships/slide" Target="slides/slide415.xml"/><Relationship Id="rId459" Type="http://schemas.openxmlformats.org/officeDocument/2006/relationships/slide" Target="slides/slide457.xml"/><Relationship Id="rId624" Type="http://schemas.openxmlformats.org/officeDocument/2006/relationships/slide" Target="slides/slide622.xml"/><Relationship Id="rId16" Type="http://schemas.openxmlformats.org/officeDocument/2006/relationships/slide" Target="slides/slide14.xml"/><Relationship Id="rId221" Type="http://schemas.openxmlformats.org/officeDocument/2006/relationships/slide" Target="slides/slide219.xml"/><Relationship Id="rId263" Type="http://schemas.openxmlformats.org/officeDocument/2006/relationships/slide" Target="slides/slide261.xml"/><Relationship Id="rId319" Type="http://schemas.openxmlformats.org/officeDocument/2006/relationships/slide" Target="slides/slide317.xml"/><Relationship Id="rId470" Type="http://schemas.openxmlformats.org/officeDocument/2006/relationships/slide" Target="slides/slide468.xml"/><Relationship Id="rId526" Type="http://schemas.openxmlformats.org/officeDocument/2006/relationships/slide" Target="slides/slide524.xml"/><Relationship Id="rId58" Type="http://schemas.openxmlformats.org/officeDocument/2006/relationships/slide" Target="slides/slide56.xml"/><Relationship Id="rId123" Type="http://schemas.openxmlformats.org/officeDocument/2006/relationships/slide" Target="slides/slide121.xml"/><Relationship Id="rId330" Type="http://schemas.openxmlformats.org/officeDocument/2006/relationships/slide" Target="slides/slide328.xml"/><Relationship Id="rId568" Type="http://schemas.openxmlformats.org/officeDocument/2006/relationships/slide" Target="slides/slide566.xml"/><Relationship Id="rId165" Type="http://schemas.openxmlformats.org/officeDocument/2006/relationships/slide" Target="slides/slide163.xml"/><Relationship Id="rId372" Type="http://schemas.openxmlformats.org/officeDocument/2006/relationships/slide" Target="slides/slide370.xml"/><Relationship Id="rId428" Type="http://schemas.openxmlformats.org/officeDocument/2006/relationships/slide" Target="slides/slide426.xml"/><Relationship Id="rId232" Type="http://schemas.openxmlformats.org/officeDocument/2006/relationships/slide" Target="slides/slide230.xml"/><Relationship Id="rId274" Type="http://schemas.openxmlformats.org/officeDocument/2006/relationships/slide" Target="slides/slide272.xml"/><Relationship Id="rId481" Type="http://schemas.openxmlformats.org/officeDocument/2006/relationships/slide" Target="slides/slide479.xml"/><Relationship Id="rId27" Type="http://schemas.openxmlformats.org/officeDocument/2006/relationships/slide" Target="slides/slide25.xml"/><Relationship Id="rId69" Type="http://schemas.openxmlformats.org/officeDocument/2006/relationships/slide" Target="slides/slide67.xml"/><Relationship Id="rId134" Type="http://schemas.openxmlformats.org/officeDocument/2006/relationships/slide" Target="slides/slide132.xml"/><Relationship Id="rId537" Type="http://schemas.openxmlformats.org/officeDocument/2006/relationships/slide" Target="slides/slide535.xml"/><Relationship Id="rId579" Type="http://schemas.openxmlformats.org/officeDocument/2006/relationships/slide" Target="slides/slide577.xml"/><Relationship Id="rId80" Type="http://schemas.openxmlformats.org/officeDocument/2006/relationships/slide" Target="slides/slide78.xml"/><Relationship Id="rId176" Type="http://schemas.openxmlformats.org/officeDocument/2006/relationships/slide" Target="slides/slide174.xml"/><Relationship Id="rId341" Type="http://schemas.openxmlformats.org/officeDocument/2006/relationships/slide" Target="slides/slide339.xml"/><Relationship Id="rId383" Type="http://schemas.openxmlformats.org/officeDocument/2006/relationships/slide" Target="slides/slide381.xml"/><Relationship Id="rId439" Type="http://schemas.openxmlformats.org/officeDocument/2006/relationships/slide" Target="slides/slide437.xml"/><Relationship Id="rId590" Type="http://schemas.openxmlformats.org/officeDocument/2006/relationships/slide" Target="slides/slide588.xml"/><Relationship Id="rId604" Type="http://schemas.openxmlformats.org/officeDocument/2006/relationships/slide" Target="slides/slide602.xml"/><Relationship Id="rId201" Type="http://schemas.openxmlformats.org/officeDocument/2006/relationships/slide" Target="slides/slide199.xml"/><Relationship Id="rId243" Type="http://schemas.openxmlformats.org/officeDocument/2006/relationships/slide" Target="slides/slide241.xml"/><Relationship Id="rId285" Type="http://schemas.openxmlformats.org/officeDocument/2006/relationships/slide" Target="slides/slide283.xml"/><Relationship Id="rId450" Type="http://schemas.openxmlformats.org/officeDocument/2006/relationships/slide" Target="slides/slide448.xml"/><Relationship Id="rId506" Type="http://schemas.openxmlformats.org/officeDocument/2006/relationships/slide" Target="slides/slide504.xml"/><Relationship Id="rId38" Type="http://schemas.openxmlformats.org/officeDocument/2006/relationships/slide" Target="slides/slide36.xml"/><Relationship Id="rId103" Type="http://schemas.openxmlformats.org/officeDocument/2006/relationships/slide" Target="slides/slide101.xml"/><Relationship Id="rId310" Type="http://schemas.openxmlformats.org/officeDocument/2006/relationships/slide" Target="slides/slide308.xml"/><Relationship Id="rId492" Type="http://schemas.openxmlformats.org/officeDocument/2006/relationships/slide" Target="slides/slide490.xml"/><Relationship Id="rId548" Type="http://schemas.openxmlformats.org/officeDocument/2006/relationships/slide" Target="slides/slide546.xml"/><Relationship Id="rId91" Type="http://schemas.openxmlformats.org/officeDocument/2006/relationships/slide" Target="slides/slide89.xml"/><Relationship Id="rId145" Type="http://schemas.openxmlformats.org/officeDocument/2006/relationships/slide" Target="slides/slide143.xml"/><Relationship Id="rId187" Type="http://schemas.openxmlformats.org/officeDocument/2006/relationships/slide" Target="slides/slide185.xml"/><Relationship Id="rId352" Type="http://schemas.openxmlformats.org/officeDocument/2006/relationships/slide" Target="slides/slide350.xml"/><Relationship Id="rId394" Type="http://schemas.openxmlformats.org/officeDocument/2006/relationships/slide" Target="slides/slide392.xml"/><Relationship Id="rId408" Type="http://schemas.openxmlformats.org/officeDocument/2006/relationships/slide" Target="slides/slide406.xml"/><Relationship Id="rId615" Type="http://schemas.openxmlformats.org/officeDocument/2006/relationships/slide" Target="slides/slide613.xml"/><Relationship Id="rId212" Type="http://schemas.openxmlformats.org/officeDocument/2006/relationships/slide" Target="slides/slide210.xml"/><Relationship Id="rId254" Type="http://schemas.openxmlformats.org/officeDocument/2006/relationships/slide" Target="slides/slide252.xml"/><Relationship Id="rId49" Type="http://schemas.openxmlformats.org/officeDocument/2006/relationships/slide" Target="slides/slide47.xml"/><Relationship Id="rId114" Type="http://schemas.openxmlformats.org/officeDocument/2006/relationships/slide" Target="slides/slide112.xml"/><Relationship Id="rId296" Type="http://schemas.openxmlformats.org/officeDocument/2006/relationships/slide" Target="slides/slide294.xml"/><Relationship Id="rId461" Type="http://schemas.openxmlformats.org/officeDocument/2006/relationships/slide" Target="slides/slide459.xml"/><Relationship Id="rId517" Type="http://schemas.openxmlformats.org/officeDocument/2006/relationships/slide" Target="slides/slide515.xml"/><Relationship Id="rId559" Type="http://schemas.openxmlformats.org/officeDocument/2006/relationships/slide" Target="slides/slide557.xml"/><Relationship Id="rId60" Type="http://schemas.openxmlformats.org/officeDocument/2006/relationships/slide" Target="slides/slide58.xml"/><Relationship Id="rId156" Type="http://schemas.openxmlformats.org/officeDocument/2006/relationships/slide" Target="slides/slide154.xml"/><Relationship Id="rId198" Type="http://schemas.openxmlformats.org/officeDocument/2006/relationships/slide" Target="slides/slide196.xml"/><Relationship Id="rId321" Type="http://schemas.openxmlformats.org/officeDocument/2006/relationships/slide" Target="slides/slide319.xml"/><Relationship Id="rId363" Type="http://schemas.openxmlformats.org/officeDocument/2006/relationships/slide" Target="slides/slide361.xml"/><Relationship Id="rId419" Type="http://schemas.openxmlformats.org/officeDocument/2006/relationships/slide" Target="slides/slide417.xml"/><Relationship Id="rId570" Type="http://schemas.openxmlformats.org/officeDocument/2006/relationships/slide" Target="slides/slide568.xml"/><Relationship Id="rId626" Type="http://schemas.openxmlformats.org/officeDocument/2006/relationships/slide" Target="slides/slide624.xml"/><Relationship Id="rId223" Type="http://schemas.openxmlformats.org/officeDocument/2006/relationships/slide" Target="slides/slide221.xml"/><Relationship Id="rId430" Type="http://schemas.openxmlformats.org/officeDocument/2006/relationships/slide" Target="slides/slide428.xml"/><Relationship Id="rId18" Type="http://schemas.openxmlformats.org/officeDocument/2006/relationships/slide" Target="slides/slide16.xml"/><Relationship Id="rId265" Type="http://schemas.openxmlformats.org/officeDocument/2006/relationships/slide" Target="slides/slide263.xml"/><Relationship Id="rId472" Type="http://schemas.openxmlformats.org/officeDocument/2006/relationships/slide" Target="slides/slide470.xml"/><Relationship Id="rId528" Type="http://schemas.openxmlformats.org/officeDocument/2006/relationships/slide" Target="slides/slide526.xml"/><Relationship Id="rId125" Type="http://schemas.openxmlformats.org/officeDocument/2006/relationships/slide" Target="slides/slide123.xml"/><Relationship Id="rId167" Type="http://schemas.openxmlformats.org/officeDocument/2006/relationships/slide" Target="slides/slide165.xml"/><Relationship Id="rId332" Type="http://schemas.openxmlformats.org/officeDocument/2006/relationships/slide" Target="slides/slide330.xml"/><Relationship Id="rId374" Type="http://schemas.openxmlformats.org/officeDocument/2006/relationships/slide" Target="slides/slide372.xml"/><Relationship Id="rId581" Type="http://schemas.openxmlformats.org/officeDocument/2006/relationships/slide" Target="slides/slide579.xml"/><Relationship Id="rId71" Type="http://schemas.openxmlformats.org/officeDocument/2006/relationships/slide" Target="slides/slide69.xml"/><Relationship Id="rId234" Type="http://schemas.openxmlformats.org/officeDocument/2006/relationships/slide" Target="slides/slide232.xml"/><Relationship Id="rId2" Type="http://schemas.openxmlformats.org/officeDocument/2006/relationships/slideMaster" Target="slideMasters/slideMaster2.xml"/><Relationship Id="rId29" Type="http://schemas.openxmlformats.org/officeDocument/2006/relationships/slide" Target="slides/slide27.xml"/><Relationship Id="rId276" Type="http://schemas.openxmlformats.org/officeDocument/2006/relationships/slide" Target="slides/slide274.xml"/><Relationship Id="rId441" Type="http://schemas.openxmlformats.org/officeDocument/2006/relationships/slide" Target="slides/slide439.xml"/><Relationship Id="rId483" Type="http://schemas.openxmlformats.org/officeDocument/2006/relationships/slide" Target="slides/slide481.xml"/><Relationship Id="rId539" Type="http://schemas.openxmlformats.org/officeDocument/2006/relationships/slide" Target="slides/slide537.xml"/><Relationship Id="rId40" Type="http://schemas.openxmlformats.org/officeDocument/2006/relationships/slide" Target="slides/slide38.xml"/><Relationship Id="rId136" Type="http://schemas.openxmlformats.org/officeDocument/2006/relationships/slide" Target="slides/slide134.xml"/><Relationship Id="rId178" Type="http://schemas.openxmlformats.org/officeDocument/2006/relationships/slide" Target="slides/slide176.xml"/><Relationship Id="rId301" Type="http://schemas.openxmlformats.org/officeDocument/2006/relationships/slide" Target="slides/slide299.xml"/><Relationship Id="rId343" Type="http://schemas.openxmlformats.org/officeDocument/2006/relationships/slide" Target="slides/slide341.xml"/><Relationship Id="rId550" Type="http://schemas.openxmlformats.org/officeDocument/2006/relationships/slide" Target="slides/slide548.xml"/><Relationship Id="rId82" Type="http://schemas.openxmlformats.org/officeDocument/2006/relationships/slide" Target="slides/slide80.xml"/><Relationship Id="rId203" Type="http://schemas.openxmlformats.org/officeDocument/2006/relationships/slide" Target="slides/slide201.xml"/><Relationship Id="rId385" Type="http://schemas.openxmlformats.org/officeDocument/2006/relationships/slide" Target="slides/slide383.xml"/><Relationship Id="rId592" Type="http://schemas.openxmlformats.org/officeDocument/2006/relationships/slide" Target="slides/slide590.xml"/><Relationship Id="rId606" Type="http://schemas.openxmlformats.org/officeDocument/2006/relationships/slide" Target="slides/slide604.xml"/><Relationship Id="rId245" Type="http://schemas.openxmlformats.org/officeDocument/2006/relationships/slide" Target="slides/slide243.xml"/><Relationship Id="rId287" Type="http://schemas.openxmlformats.org/officeDocument/2006/relationships/slide" Target="slides/slide285.xml"/><Relationship Id="rId410" Type="http://schemas.openxmlformats.org/officeDocument/2006/relationships/slide" Target="slides/slide408.xml"/><Relationship Id="rId452" Type="http://schemas.openxmlformats.org/officeDocument/2006/relationships/slide" Target="slides/slide450.xml"/><Relationship Id="rId494" Type="http://schemas.openxmlformats.org/officeDocument/2006/relationships/slide" Target="slides/slide492.xml"/><Relationship Id="rId508" Type="http://schemas.openxmlformats.org/officeDocument/2006/relationships/slide" Target="slides/slide506.xml"/><Relationship Id="rId105" Type="http://schemas.openxmlformats.org/officeDocument/2006/relationships/slide" Target="slides/slide103.xml"/><Relationship Id="rId147" Type="http://schemas.openxmlformats.org/officeDocument/2006/relationships/slide" Target="slides/slide145.xml"/><Relationship Id="rId312" Type="http://schemas.openxmlformats.org/officeDocument/2006/relationships/slide" Target="slides/slide310.xml"/><Relationship Id="rId354" Type="http://schemas.openxmlformats.org/officeDocument/2006/relationships/slide" Target="slides/slide352.xml"/><Relationship Id="rId51" Type="http://schemas.openxmlformats.org/officeDocument/2006/relationships/slide" Target="slides/slide49.xml"/><Relationship Id="rId93" Type="http://schemas.openxmlformats.org/officeDocument/2006/relationships/slide" Target="slides/slide91.xml"/><Relationship Id="rId189" Type="http://schemas.openxmlformats.org/officeDocument/2006/relationships/slide" Target="slides/slide187.xml"/><Relationship Id="rId396" Type="http://schemas.openxmlformats.org/officeDocument/2006/relationships/slide" Target="slides/slide394.xml"/><Relationship Id="rId561" Type="http://schemas.openxmlformats.org/officeDocument/2006/relationships/slide" Target="slides/slide559.xml"/><Relationship Id="rId617" Type="http://schemas.openxmlformats.org/officeDocument/2006/relationships/slide" Target="slides/slide615.xml"/><Relationship Id="rId214" Type="http://schemas.openxmlformats.org/officeDocument/2006/relationships/slide" Target="slides/slide212.xml"/><Relationship Id="rId256" Type="http://schemas.openxmlformats.org/officeDocument/2006/relationships/slide" Target="slides/slide254.xml"/><Relationship Id="rId298" Type="http://schemas.openxmlformats.org/officeDocument/2006/relationships/slide" Target="slides/slide296.xml"/><Relationship Id="rId421" Type="http://schemas.openxmlformats.org/officeDocument/2006/relationships/slide" Target="slides/slide419.xml"/><Relationship Id="rId463" Type="http://schemas.openxmlformats.org/officeDocument/2006/relationships/slide" Target="slides/slide461.xml"/><Relationship Id="rId519" Type="http://schemas.openxmlformats.org/officeDocument/2006/relationships/slide" Target="slides/slide517.xml"/><Relationship Id="rId116" Type="http://schemas.openxmlformats.org/officeDocument/2006/relationships/slide" Target="slides/slide114.xml"/><Relationship Id="rId158" Type="http://schemas.openxmlformats.org/officeDocument/2006/relationships/slide" Target="slides/slide156.xml"/><Relationship Id="rId323" Type="http://schemas.openxmlformats.org/officeDocument/2006/relationships/slide" Target="slides/slide321.xml"/><Relationship Id="rId530" Type="http://schemas.openxmlformats.org/officeDocument/2006/relationships/slide" Target="slides/slide528.xml"/><Relationship Id="rId20" Type="http://schemas.openxmlformats.org/officeDocument/2006/relationships/slide" Target="slides/slide18.xml"/><Relationship Id="rId62" Type="http://schemas.openxmlformats.org/officeDocument/2006/relationships/slide" Target="slides/slide60.xml"/><Relationship Id="rId365" Type="http://schemas.openxmlformats.org/officeDocument/2006/relationships/slide" Target="slides/slide363.xml"/><Relationship Id="rId572" Type="http://schemas.openxmlformats.org/officeDocument/2006/relationships/slide" Target="slides/slide570.xml"/><Relationship Id="rId628" Type="http://schemas.openxmlformats.org/officeDocument/2006/relationships/presProps" Target="presProps.xml"/><Relationship Id="rId225" Type="http://schemas.openxmlformats.org/officeDocument/2006/relationships/slide" Target="slides/slide223.xml"/><Relationship Id="rId267" Type="http://schemas.openxmlformats.org/officeDocument/2006/relationships/slide" Target="slides/slide265.xml"/><Relationship Id="rId432" Type="http://schemas.openxmlformats.org/officeDocument/2006/relationships/slide" Target="slides/slide430.xml"/><Relationship Id="rId474" Type="http://schemas.openxmlformats.org/officeDocument/2006/relationships/slide" Target="slides/slide472.xml"/><Relationship Id="rId127" Type="http://schemas.openxmlformats.org/officeDocument/2006/relationships/slide" Target="slides/slide125.xml"/><Relationship Id="rId31" Type="http://schemas.openxmlformats.org/officeDocument/2006/relationships/slide" Target="slides/slide29.xml"/><Relationship Id="rId73" Type="http://schemas.openxmlformats.org/officeDocument/2006/relationships/slide" Target="slides/slide71.xml"/><Relationship Id="rId169" Type="http://schemas.openxmlformats.org/officeDocument/2006/relationships/slide" Target="slides/slide167.xml"/><Relationship Id="rId334" Type="http://schemas.openxmlformats.org/officeDocument/2006/relationships/slide" Target="slides/slide332.xml"/><Relationship Id="rId376" Type="http://schemas.openxmlformats.org/officeDocument/2006/relationships/slide" Target="slides/slide374.xml"/><Relationship Id="rId541" Type="http://schemas.openxmlformats.org/officeDocument/2006/relationships/slide" Target="slides/slide539.xml"/><Relationship Id="rId583" Type="http://schemas.openxmlformats.org/officeDocument/2006/relationships/slide" Target="slides/slide581.xml"/><Relationship Id="rId4" Type="http://schemas.openxmlformats.org/officeDocument/2006/relationships/slide" Target="slides/slide2.xml"/><Relationship Id="rId180" Type="http://schemas.openxmlformats.org/officeDocument/2006/relationships/slide" Target="slides/slide178.xml"/><Relationship Id="rId236" Type="http://schemas.openxmlformats.org/officeDocument/2006/relationships/slide" Target="slides/slide234.xml"/><Relationship Id="rId278" Type="http://schemas.openxmlformats.org/officeDocument/2006/relationships/slide" Target="slides/slide276.xml"/><Relationship Id="rId401" Type="http://schemas.openxmlformats.org/officeDocument/2006/relationships/slide" Target="slides/slide399.xml"/><Relationship Id="rId443" Type="http://schemas.openxmlformats.org/officeDocument/2006/relationships/slide" Target="slides/slide441.xml"/><Relationship Id="rId303" Type="http://schemas.openxmlformats.org/officeDocument/2006/relationships/slide" Target="slides/slide301.xml"/><Relationship Id="rId485" Type="http://schemas.openxmlformats.org/officeDocument/2006/relationships/slide" Target="slides/slide483.xml"/><Relationship Id="rId42" Type="http://schemas.openxmlformats.org/officeDocument/2006/relationships/slide" Target="slides/slide40.xml"/><Relationship Id="rId84" Type="http://schemas.openxmlformats.org/officeDocument/2006/relationships/slide" Target="slides/slide82.xml"/><Relationship Id="rId138" Type="http://schemas.openxmlformats.org/officeDocument/2006/relationships/slide" Target="slides/slide136.xml"/><Relationship Id="rId345" Type="http://schemas.openxmlformats.org/officeDocument/2006/relationships/slide" Target="slides/slide343.xml"/><Relationship Id="rId387" Type="http://schemas.openxmlformats.org/officeDocument/2006/relationships/slide" Target="slides/slide385.xml"/><Relationship Id="rId510" Type="http://schemas.openxmlformats.org/officeDocument/2006/relationships/slide" Target="slides/slide508.xml"/><Relationship Id="rId552" Type="http://schemas.openxmlformats.org/officeDocument/2006/relationships/slide" Target="slides/slide550.xml"/><Relationship Id="rId594" Type="http://schemas.openxmlformats.org/officeDocument/2006/relationships/slide" Target="slides/slide592.xml"/><Relationship Id="rId608" Type="http://schemas.openxmlformats.org/officeDocument/2006/relationships/slide" Target="slides/slide606.xml"/><Relationship Id="rId191" Type="http://schemas.openxmlformats.org/officeDocument/2006/relationships/slide" Target="slides/slide189.xml"/><Relationship Id="rId205" Type="http://schemas.openxmlformats.org/officeDocument/2006/relationships/slide" Target="slides/slide203.xml"/><Relationship Id="rId247" Type="http://schemas.openxmlformats.org/officeDocument/2006/relationships/slide" Target="slides/slide245.xml"/><Relationship Id="rId412" Type="http://schemas.openxmlformats.org/officeDocument/2006/relationships/slide" Target="slides/slide410.xml"/><Relationship Id="rId107" Type="http://schemas.openxmlformats.org/officeDocument/2006/relationships/slide" Target="slides/slide105.xml"/><Relationship Id="rId289" Type="http://schemas.openxmlformats.org/officeDocument/2006/relationships/slide" Target="slides/slide287.xml"/><Relationship Id="rId454" Type="http://schemas.openxmlformats.org/officeDocument/2006/relationships/slide" Target="slides/slide452.xml"/><Relationship Id="rId496" Type="http://schemas.openxmlformats.org/officeDocument/2006/relationships/slide" Target="slides/slide494.xml"/><Relationship Id="rId11" Type="http://schemas.openxmlformats.org/officeDocument/2006/relationships/slide" Target="slides/slide9.xml"/><Relationship Id="rId53" Type="http://schemas.openxmlformats.org/officeDocument/2006/relationships/slide" Target="slides/slide51.xml"/><Relationship Id="rId149" Type="http://schemas.openxmlformats.org/officeDocument/2006/relationships/slide" Target="slides/slide147.xml"/><Relationship Id="rId314" Type="http://schemas.openxmlformats.org/officeDocument/2006/relationships/slide" Target="slides/slide312.xml"/><Relationship Id="rId356" Type="http://schemas.openxmlformats.org/officeDocument/2006/relationships/slide" Target="slides/slide354.xml"/><Relationship Id="rId398" Type="http://schemas.openxmlformats.org/officeDocument/2006/relationships/slide" Target="slides/slide396.xml"/><Relationship Id="rId521" Type="http://schemas.openxmlformats.org/officeDocument/2006/relationships/slide" Target="slides/slide519.xml"/><Relationship Id="rId563" Type="http://schemas.openxmlformats.org/officeDocument/2006/relationships/slide" Target="slides/slide561.xml"/><Relationship Id="rId619" Type="http://schemas.openxmlformats.org/officeDocument/2006/relationships/slide" Target="slides/slide617.xml"/><Relationship Id="rId95" Type="http://schemas.openxmlformats.org/officeDocument/2006/relationships/slide" Target="slides/slide93.xml"/><Relationship Id="rId160" Type="http://schemas.openxmlformats.org/officeDocument/2006/relationships/slide" Target="slides/slide158.xml"/><Relationship Id="rId216" Type="http://schemas.openxmlformats.org/officeDocument/2006/relationships/slide" Target="slides/slide214.xml"/><Relationship Id="rId423" Type="http://schemas.openxmlformats.org/officeDocument/2006/relationships/slide" Target="slides/slide421.xml"/><Relationship Id="rId258" Type="http://schemas.openxmlformats.org/officeDocument/2006/relationships/slide" Target="slides/slide256.xml"/><Relationship Id="rId465" Type="http://schemas.openxmlformats.org/officeDocument/2006/relationships/slide" Target="slides/slide463.xml"/><Relationship Id="rId630" Type="http://schemas.openxmlformats.org/officeDocument/2006/relationships/theme" Target="theme/theme1.xml"/><Relationship Id="rId22" Type="http://schemas.openxmlformats.org/officeDocument/2006/relationships/slide" Target="slides/slide20.xml"/><Relationship Id="rId64" Type="http://schemas.openxmlformats.org/officeDocument/2006/relationships/slide" Target="slides/slide62.xml"/><Relationship Id="rId118" Type="http://schemas.openxmlformats.org/officeDocument/2006/relationships/slide" Target="slides/slide116.xml"/><Relationship Id="rId325" Type="http://schemas.openxmlformats.org/officeDocument/2006/relationships/slide" Target="slides/slide323.xml"/><Relationship Id="rId367" Type="http://schemas.openxmlformats.org/officeDocument/2006/relationships/slide" Target="slides/slide365.xml"/><Relationship Id="rId532" Type="http://schemas.openxmlformats.org/officeDocument/2006/relationships/slide" Target="slides/slide530.xml"/><Relationship Id="rId574" Type="http://schemas.openxmlformats.org/officeDocument/2006/relationships/slide" Target="slides/slide572.xml"/><Relationship Id="rId171" Type="http://schemas.openxmlformats.org/officeDocument/2006/relationships/slide" Target="slides/slide169.xml"/><Relationship Id="rId227" Type="http://schemas.openxmlformats.org/officeDocument/2006/relationships/slide" Target="slides/slide225.xml"/><Relationship Id="rId269" Type="http://schemas.openxmlformats.org/officeDocument/2006/relationships/slide" Target="slides/slide267.xml"/><Relationship Id="rId434" Type="http://schemas.openxmlformats.org/officeDocument/2006/relationships/slide" Target="slides/slide432.xml"/><Relationship Id="rId476" Type="http://schemas.openxmlformats.org/officeDocument/2006/relationships/slide" Target="slides/slide474.xml"/><Relationship Id="rId33" Type="http://schemas.openxmlformats.org/officeDocument/2006/relationships/slide" Target="slides/slide31.xml"/><Relationship Id="rId129" Type="http://schemas.openxmlformats.org/officeDocument/2006/relationships/slide" Target="slides/slide127.xml"/><Relationship Id="rId280" Type="http://schemas.openxmlformats.org/officeDocument/2006/relationships/slide" Target="slides/slide278.xml"/><Relationship Id="rId336" Type="http://schemas.openxmlformats.org/officeDocument/2006/relationships/slide" Target="slides/slide334.xml"/><Relationship Id="rId501" Type="http://schemas.openxmlformats.org/officeDocument/2006/relationships/slide" Target="slides/slide499.xml"/><Relationship Id="rId543" Type="http://schemas.openxmlformats.org/officeDocument/2006/relationships/slide" Target="slides/slide541.xml"/><Relationship Id="rId75" Type="http://schemas.openxmlformats.org/officeDocument/2006/relationships/slide" Target="slides/slide73.xml"/><Relationship Id="rId140" Type="http://schemas.openxmlformats.org/officeDocument/2006/relationships/slide" Target="slides/slide138.xml"/><Relationship Id="rId182" Type="http://schemas.openxmlformats.org/officeDocument/2006/relationships/slide" Target="slides/slide180.xml"/><Relationship Id="rId378" Type="http://schemas.openxmlformats.org/officeDocument/2006/relationships/slide" Target="slides/slide376.xml"/><Relationship Id="rId403" Type="http://schemas.openxmlformats.org/officeDocument/2006/relationships/slide" Target="slides/slide401.xml"/><Relationship Id="rId585" Type="http://schemas.openxmlformats.org/officeDocument/2006/relationships/slide" Target="slides/slide583.xml"/><Relationship Id="rId6" Type="http://schemas.openxmlformats.org/officeDocument/2006/relationships/slide" Target="slides/slide4.xml"/><Relationship Id="rId238" Type="http://schemas.openxmlformats.org/officeDocument/2006/relationships/slide" Target="slides/slide236.xml"/><Relationship Id="rId445" Type="http://schemas.openxmlformats.org/officeDocument/2006/relationships/slide" Target="slides/slide443.xml"/><Relationship Id="rId487" Type="http://schemas.openxmlformats.org/officeDocument/2006/relationships/slide" Target="slides/slide485.xml"/><Relationship Id="rId610" Type="http://schemas.openxmlformats.org/officeDocument/2006/relationships/slide" Target="slides/slide608.xml"/><Relationship Id="rId291" Type="http://schemas.openxmlformats.org/officeDocument/2006/relationships/slide" Target="slides/slide289.xml"/><Relationship Id="rId305" Type="http://schemas.openxmlformats.org/officeDocument/2006/relationships/slide" Target="slides/slide303.xml"/><Relationship Id="rId347" Type="http://schemas.openxmlformats.org/officeDocument/2006/relationships/slide" Target="slides/slide345.xml"/><Relationship Id="rId512" Type="http://schemas.openxmlformats.org/officeDocument/2006/relationships/slide" Target="slides/slide510.xml"/><Relationship Id="rId44" Type="http://schemas.openxmlformats.org/officeDocument/2006/relationships/slide" Target="slides/slide42.xml"/><Relationship Id="rId86" Type="http://schemas.openxmlformats.org/officeDocument/2006/relationships/slide" Target="slides/slide84.xml"/><Relationship Id="rId151" Type="http://schemas.openxmlformats.org/officeDocument/2006/relationships/slide" Target="slides/slide149.xml"/><Relationship Id="rId389" Type="http://schemas.openxmlformats.org/officeDocument/2006/relationships/slide" Target="slides/slide387.xml"/><Relationship Id="rId554" Type="http://schemas.openxmlformats.org/officeDocument/2006/relationships/slide" Target="slides/slide552.xml"/><Relationship Id="rId596" Type="http://schemas.openxmlformats.org/officeDocument/2006/relationships/slide" Target="slides/slide594.xml"/><Relationship Id="rId193" Type="http://schemas.openxmlformats.org/officeDocument/2006/relationships/slide" Target="slides/slide191.xml"/><Relationship Id="rId207" Type="http://schemas.openxmlformats.org/officeDocument/2006/relationships/slide" Target="slides/slide205.xml"/><Relationship Id="rId249" Type="http://schemas.openxmlformats.org/officeDocument/2006/relationships/slide" Target="slides/slide247.xml"/><Relationship Id="rId414" Type="http://schemas.openxmlformats.org/officeDocument/2006/relationships/slide" Target="slides/slide412.xml"/><Relationship Id="rId456" Type="http://schemas.openxmlformats.org/officeDocument/2006/relationships/slide" Target="slides/slide454.xml"/><Relationship Id="rId498" Type="http://schemas.openxmlformats.org/officeDocument/2006/relationships/slide" Target="slides/slide496.xml"/><Relationship Id="rId621" Type="http://schemas.openxmlformats.org/officeDocument/2006/relationships/slide" Target="slides/slide619.xml"/><Relationship Id="rId13" Type="http://schemas.openxmlformats.org/officeDocument/2006/relationships/slide" Target="slides/slide11.xml"/><Relationship Id="rId109" Type="http://schemas.openxmlformats.org/officeDocument/2006/relationships/slide" Target="slides/slide107.xml"/><Relationship Id="rId260" Type="http://schemas.openxmlformats.org/officeDocument/2006/relationships/slide" Target="slides/slide258.xml"/><Relationship Id="rId316" Type="http://schemas.openxmlformats.org/officeDocument/2006/relationships/slide" Target="slides/slide314.xml"/><Relationship Id="rId523" Type="http://schemas.openxmlformats.org/officeDocument/2006/relationships/slide" Target="slides/slide521.xml"/><Relationship Id="rId55" Type="http://schemas.openxmlformats.org/officeDocument/2006/relationships/slide" Target="slides/slide53.xml"/><Relationship Id="rId97" Type="http://schemas.openxmlformats.org/officeDocument/2006/relationships/slide" Target="slides/slide95.xml"/><Relationship Id="rId120" Type="http://schemas.openxmlformats.org/officeDocument/2006/relationships/slide" Target="slides/slide118.xml"/><Relationship Id="rId358" Type="http://schemas.openxmlformats.org/officeDocument/2006/relationships/slide" Target="slides/slide356.xml"/><Relationship Id="rId565" Type="http://schemas.openxmlformats.org/officeDocument/2006/relationships/slide" Target="slides/slide563.xml"/><Relationship Id="rId162" Type="http://schemas.openxmlformats.org/officeDocument/2006/relationships/slide" Target="slides/slide160.xml"/><Relationship Id="rId218" Type="http://schemas.openxmlformats.org/officeDocument/2006/relationships/slide" Target="slides/slide216.xml"/><Relationship Id="rId425" Type="http://schemas.openxmlformats.org/officeDocument/2006/relationships/slide" Target="slides/slide423.xml"/><Relationship Id="rId467" Type="http://schemas.openxmlformats.org/officeDocument/2006/relationships/slide" Target="slides/slide465.xml"/><Relationship Id="rId271" Type="http://schemas.openxmlformats.org/officeDocument/2006/relationships/slide" Target="slides/slide269.xml"/><Relationship Id="rId24" Type="http://schemas.openxmlformats.org/officeDocument/2006/relationships/slide" Target="slides/slide22.xml"/><Relationship Id="rId66" Type="http://schemas.openxmlformats.org/officeDocument/2006/relationships/slide" Target="slides/slide64.xml"/><Relationship Id="rId131" Type="http://schemas.openxmlformats.org/officeDocument/2006/relationships/slide" Target="slides/slide129.xml"/><Relationship Id="rId327" Type="http://schemas.openxmlformats.org/officeDocument/2006/relationships/slide" Target="slides/slide325.xml"/><Relationship Id="rId369" Type="http://schemas.openxmlformats.org/officeDocument/2006/relationships/slide" Target="slides/slide367.xml"/><Relationship Id="rId534" Type="http://schemas.openxmlformats.org/officeDocument/2006/relationships/slide" Target="slides/slide532.xml"/><Relationship Id="rId576" Type="http://schemas.openxmlformats.org/officeDocument/2006/relationships/slide" Target="slides/slide574.xml"/><Relationship Id="rId173" Type="http://schemas.openxmlformats.org/officeDocument/2006/relationships/slide" Target="slides/slide171.xml"/><Relationship Id="rId229" Type="http://schemas.openxmlformats.org/officeDocument/2006/relationships/slide" Target="slides/slide227.xml"/><Relationship Id="rId380" Type="http://schemas.openxmlformats.org/officeDocument/2006/relationships/slide" Target="slides/slide378.xml"/><Relationship Id="rId436" Type="http://schemas.openxmlformats.org/officeDocument/2006/relationships/slide" Target="slides/slide434.xml"/><Relationship Id="rId601" Type="http://schemas.openxmlformats.org/officeDocument/2006/relationships/slide" Target="slides/slide599.xml"/><Relationship Id="rId240" Type="http://schemas.openxmlformats.org/officeDocument/2006/relationships/slide" Target="slides/slide238.xml"/><Relationship Id="rId478" Type="http://schemas.openxmlformats.org/officeDocument/2006/relationships/slide" Target="slides/slide476.xml"/><Relationship Id="rId35" Type="http://schemas.openxmlformats.org/officeDocument/2006/relationships/slide" Target="slides/slide33.xml"/><Relationship Id="rId77" Type="http://schemas.openxmlformats.org/officeDocument/2006/relationships/slide" Target="slides/slide75.xml"/><Relationship Id="rId100" Type="http://schemas.openxmlformats.org/officeDocument/2006/relationships/slide" Target="slides/slide98.xml"/><Relationship Id="rId282" Type="http://schemas.openxmlformats.org/officeDocument/2006/relationships/slide" Target="slides/slide280.xml"/><Relationship Id="rId338" Type="http://schemas.openxmlformats.org/officeDocument/2006/relationships/slide" Target="slides/slide336.xml"/><Relationship Id="rId503" Type="http://schemas.openxmlformats.org/officeDocument/2006/relationships/slide" Target="slides/slide501.xml"/><Relationship Id="rId545" Type="http://schemas.openxmlformats.org/officeDocument/2006/relationships/slide" Target="slides/slide543.xml"/><Relationship Id="rId587" Type="http://schemas.openxmlformats.org/officeDocument/2006/relationships/slide" Target="slides/slide585.xml"/><Relationship Id="rId8" Type="http://schemas.openxmlformats.org/officeDocument/2006/relationships/slide" Target="slides/slide6.xml"/><Relationship Id="rId142" Type="http://schemas.openxmlformats.org/officeDocument/2006/relationships/slide" Target="slides/slide140.xml"/><Relationship Id="rId184" Type="http://schemas.openxmlformats.org/officeDocument/2006/relationships/slide" Target="slides/slide182.xml"/><Relationship Id="rId391" Type="http://schemas.openxmlformats.org/officeDocument/2006/relationships/slide" Target="slides/slide389.xml"/><Relationship Id="rId405" Type="http://schemas.openxmlformats.org/officeDocument/2006/relationships/slide" Target="slides/slide403.xml"/><Relationship Id="rId447" Type="http://schemas.openxmlformats.org/officeDocument/2006/relationships/slide" Target="slides/slide445.xml"/><Relationship Id="rId612" Type="http://schemas.openxmlformats.org/officeDocument/2006/relationships/slide" Target="slides/slide610.xml"/><Relationship Id="rId251" Type="http://schemas.openxmlformats.org/officeDocument/2006/relationships/slide" Target="slides/slide249.xml"/><Relationship Id="rId489" Type="http://schemas.openxmlformats.org/officeDocument/2006/relationships/slide" Target="slides/slide487.xml"/><Relationship Id="rId46" Type="http://schemas.openxmlformats.org/officeDocument/2006/relationships/slide" Target="slides/slide44.xml"/><Relationship Id="rId293" Type="http://schemas.openxmlformats.org/officeDocument/2006/relationships/slide" Target="slides/slide291.xml"/><Relationship Id="rId307" Type="http://schemas.openxmlformats.org/officeDocument/2006/relationships/slide" Target="slides/slide305.xml"/><Relationship Id="rId349" Type="http://schemas.openxmlformats.org/officeDocument/2006/relationships/slide" Target="slides/slide347.xml"/><Relationship Id="rId514" Type="http://schemas.openxmlformats.org/officeDocument/2006/relationships/slide" Target="slides/slide512.xml"/><Relationship Id="rId556" Type="http://schemas.openxmlformats.org/officeDocument/2006/relationships/slide" Target="slides/slide554.xml"/><Relationship Id="rId88" Type="http://schemas.openxmlformats.org/officeDocument/2006/relationships/slide" Target="slides/slide86.xml"/><Relationship Id="rId111" Type="http://schemas.openxmlformats.org/officeDocument/2006/relationships/slide" Target="slides/slide109.xml"/><Relationship Id="rId153" Type="http://schemas.openxmlformats.org/officeDocument/2006/relationships/slide" Target="slides/slide151.xml"/><Relationship Id="rId195" Type="http://schemas.openxmlformats.org/officeDocument/2006/relationships/slide" Target="slides/slide193.xml"/><Relationship Id="rId209" Type="http://schemas.openxmlformats.org/officeDocument/2006/relationships/slide" Target="slides/slide207.xml"/><Relationship Id="rId360" Type="http://schemas.openxmlformats.org/officeDocument/2006/relationships/slide" Target="slides/slide358.xml"/><Relationship Id="rId416" Type="http://schemas.openxmlformats.org/officeDocument/2006/relationships/slide" Target="slides/slide414.xml"/><Relationship Id="rId598" Type="http://schemas.openxmlformats.org/officeDocument/2006/relationships/slide" Target="slides/slide596.xml"/><Relationship Id="rId220" Type="http://schemas.openxmlformats.org/officeDocument/2006/relationships/slide" Target="slides/slide218.xml"/><Relationship Id="rId458" Type="http://schemas.openxmlformats.org/officeDocument/2006/relationships/slide" Target="slides/slide456.xml"/><Relationship Id="rId623" Type="http://schemas.openxmlformats.org/officeDocument/2006/relationships/slide" Target="slides/slide621.xml"/><Relationship Id="rId15" Type="http://schemas.openxmlformats.org/officeDocument/2006/relationships/slide" Target="slides/slide13.xml"/><Relationship Id="rId57" Type="http://schemas.openxmlformats.org/officeDocument/2006/relationships/slide" Target="slides/slide55.xml"/><Relationship Id="rId262" Type="http://schemas.openxmlformats.org/officeDocument/2006/relationships/slide" Target="slides/slide260.xml"/><Relationship Id="rId318" Type="http://schemas.openxmlformats.org/officeDocument/2006/relationships/slide" Target="slides/slide316.xml"/><Relationship Id="rId525" Type="http://schemas.openxmlformats.org/officeDocument/2006/relationships/slide" Target="slides/slide523.xml"/><Relationship Id="rId567" Type="http://schemas.openxmlformats.org/officeDocument/2006/relationships/slide" Target="slides/slide565.xml"/><Relationship Id="rId99" Type="http://schemas.openxmlformats.org/officeDocument/2006/relationships/slide" Target="slides/slide97.xml"/><Relationship Id="rId122" Type="http://schemas.openxmlformats.org/officeDocument/2006/relationships/slide" Target="slides/slide120.xml"/><Relationship Id="rId164" Type="http://schemas.openxmlformats.org/officeDocument/2006/relationships/slide" Target="slides/slide162.xml"/><Relationship Id="rId371" Type="http://schemas.openxmlformats.org/officeDocument/2006/relationships/slide" Target="slides/slide369.xml"/><Relationship Id="rId427" Type="http://schemas.openxmlformats.org/officeDocument/2006/relationships/slide" Target="slides/slide425.xml"/><Relationship Id="rId469" Type="http://schemas.openxmlformats.org/officeDocument/2006/relationships/slide" Target="slides/slide467.xml"/><Relationship Id="rId26" Type="http://schemas.openxmlformats.org/officeDocument/2006/relationships/slide" Target="slides/slide24.xml"/><Relationship Id="rId231" Type="http://schemas.openxmlformats.org/officeDocument/2006/relationships/slide" Target="slides/slide229.xml"/><Relationship Id="rId273" Type="http://schemas.openxmlformats.org/officeDocument/2006/relationships/slide" Target="slides/slide271.xml"/><Relationship Id="rId329" Type="http://schemas.openxmlformats.org/officeDocument/2006/relationships/slide" Target="slides/slide327.xml"/><Relationship Id="rId480" Type="http://schemas.openxmlformats.org/officeDocument/2006/relationships/slide" Target="slides/slide478.xml"/><Relationship Id="rId536" Type="http://schemas.openxmlformats.org/officeDocument/2006/relationships/slide" Target="slides/slide534.xml"/><Relationship Id="rId68" Type="http://schemas.openxmlformats.org/officeDocument/2006/relationships/slide" Target="slides/slide66.xml"/><Relationship Id="rId133" Type="http://schemas.openxmlformats.org/officeDocument/2006/relationships/slide" Target="slides/slide131.xml"/><Relationship Id="rId175" Type="http://schemas.openxmlformats.org/officeDocument/2006/relationships/slide" Target="slides/slide173.xml"/><Relationship Id="rId340" Type="http://schemas.openxmlformats.org/officeDocument/2006/relationships/slide" Target="slides/slide338.xml"/><Relationship Id="rId578" Type="http://schemas.openxmlformats.org/officeDocument/2006/relationships/slide" Target="slides/slide576.xml"/><Relationship Id="rId200" Type="http://schemas.openxmlformats.org/officeDocument/2006/relationships/slide" Target="slides/slide198.xml"/><Relationship Id="rId382" Type="http://schemas.openxmlformats.org/officeDocument/2006/relationships/slide" Target="slides/slide380.xml"/><Relationship Id="rId438" Type="http://schemas.openxmlformats.org/officeDocument/2006/relationships/slide" Target="slides/slide436.xml"/><Relationship Id="rId603" Type="http://schemas.openxmlformats.org/officeDocument/2006/relationships/slide" Target="slides/slide601.xml"/><Relationship Id="rId242" Type="http://schemas.openxmlformats.org/officeDocument/2006/relationships/slide" Target="slides/slide240.xml"/><Relationship Id="rId284" Type="http://schemas.openxmlformats.org/officeDocument/2006/relationships/slide" Target="slides/slide282.xml"/><Relationship Id="rId491" Type="http://schemas.openxmlformats.org/officeDocument/2006/relationships/slide" Target="slides/slide489.xml"/><Relationship Id="rId505" Type="http://schemas.openxmlformats.org/officeDocument/2006/relationships/slide" Target="slides/slide503.xml"/><Relationship Id="rId37" Type="http://schemas.openxmlformats.org/officeDocument/2006/relationships/slide" Target="slides/slide35.xml"/><Relationship Id="rId79" Type="http://schemas.openxmlformats.org/officeDocument/2006/relationships/slide" Target="slides/slide77.xml"/><Relationship Id="rId102" Type="http://schemas.openxmlformats.org/officeDocument/2006/relationships/slide" Target="slides/slide100.xml"/><Relationship Id="rId144" Type="http://schemas.openxmlformats.org/officeDocument/2006/relationships/slide" Target="slides/slide142.xml"/><Relationship Id="rId547" Type="http://schemas.openxmlformats.org/officeDocument/2006/relationships/slide" Target="slides/slide545.xml"/><Relationship Id="rId589" Type="http://schemas.openxmlformats.org/officeDocument/2006/relationships/slide" Target="slides/slide587.xml"/><Relationship Id="rId90" Type="http://schemas.openxmlformats.org/officeDocument/2006/relationships/slide" Target="slides/slide88.xml"/><Relationship Id="rId186" Type="http://schemas.openxmlformats.org/officeDocument/2006/relationships/slide" Target="slides/slide184.xml"/><Relationship Id="rId351" Type="http://schemas.openxmlformats.org/officeDocument/2006/relationships/slide" Target="slides/slide349.xml"/><Relationship Id="rId393" Type="http://schemas.openxmlformats.org/officeDocument/2006/relationships/slide" Target="slides/slide391.xml"/><Relationship Id="rId407" Type="http://schemas.openxmlformats.org/officeDocument/2006/relationships/slide" Target="slides/slide405.xml"/><Relationship Id="rId449" Type="http://schemas.openxmlformats.org/officeDocument/2006/relationships/slide" Target="slides/slide447.xml"/><Relationship Id="rId614" Type="http://schemas.openxmlformats.org/officeDocument/2006/relationships/slide" Target="slides/slide612.xml"/><Relationship Id="rId211" Type="http://schemas.openxmlformats.org/officeDocument/2006/relationships/slide" Target="slides/slide209.xml"/><Relationship Id="rId253" Type="http://schemas.openxmlformats.org/officeDocument/2006/relationships/slide" Target="slides/slide251.xml"/><Relationship Id="rId295" Type="http://schemas.openxmlformats.org/officeDocument/2006/relationships/slide" Target="slides/slide293.xml"/><Relationship Id="rId309" Type="http://schemas.openxmlformats.org/officeDocument/2006/relationships/slide" Target="slides/slide307.xml"/><Relationship Id="rId460" Type="http://schemas.openxmlformats.org/officeDocument/2006/relationships/slide" Target="slides/slide458.xml"/><Relationship Id="rId516" Type="http://schemas.openxmlformats.org/officeDocument/2006/relationships/slide" Target="slides/slide514.xml"/><Relationship Id="rId48" Type="http://schemas.openxmlformats.org/officeDocument/2006/relationships/slide" Target="slides/slide46.xml"/><Relationship Id="rId113" Type="http://schemas.openxmlformats.org/officeDocument/2006/relationships/slide" Target="slides/slide111.xml"/><Relationship Id="rId320" Type="http://schemas.openxmlformats.org/officeDocument/2006/relationships/slide" Target="slides/slide318.xml"/><Relationship Id="rId558" Type="http://schemas.openxmlformats.org/officeDocument/2006/relationships/slide" Target="slides/slide556.xml"/><Relationship Id="rId155" Type="http://schemas.openxmlformats.org/officeDocument/2006/relationships/slide" Target="slides/slide153.xml"/><Relationship Id="rId197" Type="http://schemas.openxmlformats.org/officeDocument/2006/relationships/slide" Target="slides/slide195.xml"/><Relationship Id="rId362" Type="http://schemas.openxmlformats.org/officeDocument/2006/relationships/slide" Target="slides/slide360.xml"/><Relationship Id="rId418" Type="http://schemas.openxmlformats.org/officeDocument/2006/relationships/slide" Target="slides/slide416.xml"/><Relationship Id="rId625" Type="http://schemas.openxmlformats.org/officeDocument/2006/relationships/slide" Target="slides/slide623.xml"/><Relationship Id="rId222" Type="http://schemas.openxmlformats.org/officeDocument/2006/relationships/slide" Target="slides/slide220.xml"/><Relationship Id="rId264" Type="http://schemas.openxmlformats.org/officeDocument/2006/relationships/slide" Target="slides/slide262.xml"/><Relationship Id="rId471" Type="http://schemas.openxmlformats.org/officeDocument/2006/relationships/slide" Target="slides/slide469.xml"/><Relationship Id="rId17" Type="http://schemas.openxmlformats.org/officeDocument/2006/relationships/slide" Target="slides/slide15.xml"/><Relationship Id="rId59" Type="http://schemas.openxmlformats.org/officeDocument/2006/relationships/slide" Target="slides/slide57.xml"/><Relationship Id="rId124" Type="http://schemas.openxmlformats.org/officeDocument/2006/relationships/slide" Target="slides/slide122.xml"/><Relationship Id="rId527" Type="http://schemas.openxmlformats.org/officeDocument/2006/relationships/slide" Target="slides/slide525.xml"/><Relationship Id="rId569" Type="http://schemas.openxmlformats.org/officeDocument/2006/relationships/slide" Target="slides/slide567.xml"/><Relationship Id="rId70" Type="http://schemas.openxmlformats.org/officeDocument/2006/relationships/slide" Target="slides/slide68.xml"/><Relationship Id="rId166" Type="http://schemas.openxmlformats.org/officeDocument/2006/relationships/slide" Target="slides/slide164.xml"/><Relationship Id="rId331" Type="http://schemas.openxmlformats.org/officeDocument/2006/relationships/slide" Target="slides/slide329.xml"/><Relationship Id="rId373" Type="http://schemas.openxmlformats.org/officeDocument/2006/relationships/slide" Target="slides/slide371.xml"/><Relationship Id="rId429" Type="http://schemas.openxmlformats.org/officeDocument/2006/relationships/slide" Target="slides/slide427.xml"/><Relationship Id="rId580" Type="http://schemas.openxmlformats.org/officeDocument/2006/relationships/slide" Target="slides/slide578.xml"/><Relationship Id="rId1" Type="http://schemas.openxmlformats.org/officeDocument/2006/relationships/slideMaster" Target="slideMasters/slideMaster1.xml"/><Relationship Id="rId233" Type="http://schemas.openxmlformats.org/officeDocument/2006/relationships/slide" Target="slides/slide231.xml"/><Relationship Id="rId440" Type="http://schemas.openxmlformats.org/officeDocument/2006/relationships/slide" Target="slides/slide438.xml"/><Relationship Id="rId28" Type="http://schemas.openxmlformats.org/officeDocument/2006/relationships/slide" Target="slides/slide26.xml"/><Relationship Id="rId275" Type="http://schemas.openxmlformats.org/officeDocument/2006/relationships/slide" Target="slides/slide273.xml"/><Relationship Id="rId300" Type="http://schemas.openxmlformats.org/officeDocument/2006/relationships/slide" Target="slides/slide298.xml"/><Relationship Id="rId482" Type="http://schemas.openxmlformats.org/officeDocument/2006/relationships/slide" Target="slides/slide480.xml"/><Relationship Id="rId538" Type="http://schemas.openxmlformats.org/officeDocument/2006/relationships/slide" Target="slides/slide536.xml"/><Relationship Id="rId81" Type="http://schemas.openxmlformats.org/officeDocument/2006/relationships/slide" Target="slides/slide79.xml"/><Relationship Id="rId135" Type="http://schemas.openxmlformats.org/officeDocument/2006/relationships/slide" Target="slides/slide133.xml"/><Relationship Id="rId177" Type="http://schemas.openxmlformats.org/officeDocument/2006/relationships/slide" Target="slides/slide175.xml"/><Relationship Id="rId342" Type="http://schemas.openxmlformats.org/officeDocument/2006/relationships/slide" Target="slides/slide340.xml"/><Relationship Id="rId384" Type="http://schemas.openxmlformats.org/officeDocument/2006/relationships/slide" Target="slides/slide382.xml"/><Relationship Id="rId591" Type="http://schemas.openxmlformats.org/officeDocument/2006/relationships/slide" Target="slides/slide589.xml"/><Relationship Id="rId605" Type="http://schemas.openxmlformats.org/officeDocument/2006/relationships/slide" Target="slides/slide603.xml"/><Relationship Id="rId202" Type="http://schemas.openxmlformats.org/officeDocument/2006/relationships/slide" Target="slides/slide200.xml"/><Relationship Id="rId244" Type="http://schemas.openxmlformats.org/officeDocument/2006/relationships/slide" Target="slides/slide242.xml"/><Relationship Id="rId39" Type="http://schemas.openxmlformats.org/officeDocument/2006/relationships/slide" Target="slides/slide37.xml"/><Relationship Id="rId286" Type="http://schemas.openxmlformats.org/officeDocument/2006/relationships/slide" Target="slides/slide284.xml"/><Relationship Id="rId451" Type="http://schemas.openxmlformats.org/officeDocument/2006/relationships/slide" Target="slides/slide449.xml"/><Relationship Id="rId493" Type="http://schemas.openxmlformats.org/officeDocument/2006/relationships/slide" Target="slides/slide491.xml"/><Relationship Id="rId507" Type="http://schemas.openxmlformats.org/officeDocument/2006/relationships/slide" Target="slides/slide505.xml"/><Relationship Id="rId549" Type="http://schemas.openxmlformats.org/officeDocument/2006/relationships/slide" Target="slides/slide547.xml"/><Relationship Id="rId50" Type="http://schemas.openxmlformats.org/officeDocument/2006/relationships/slide" Target="slides/slide48.xml"/><Relationship Id="rId104" Type="http://schemas.openxmlformats.org/officeDocument/2006/relationships/slide" Target="slides/slide102.xml"/><Relationship Id="rId146" Type="http://schemas.openxmlformats.org/officeDocument/2006/relationships/slide" Target="slides/slide144.xml"/><Relationship Id="rId188" Type="http://schemas.openxmlformats.org/officeDocument/2006/relationships/slide" Target="slides/slide186.xml"/><Relationship Id="rId311" Type="http://schemas.openxmlformats.org/officeDocument/2006/relationships/slide" Target="slides/slide309.xml"/><Relationship Id="rId353" Type="http://schemas.openxmlformats.org/officeDocument/2006/relationships/slide" Target="slides/slide351.xml"/><Relationship Id="rId395" Type="http://schemas.openxmlformats.org/officeDocument/2006/relationships/slide" Target="slides/slide393.xml"/><Relationship Id="rId409" Type="http://schemas.openxmlformats.org/officeDocument/2006/relationships/slide" Target="slides/slide407.xml"/><Relationship Id="rId560" Type="http://schemas.openxmlformats.org/officeDocument/2006/relationships/slide" Target="slides/slide558.xml"/><Relationship Id="rId92" Type="http://schemas.openxmlformats.org/officeDocument/2006/relationships/slide" Target="slides/slide90.xml"/><Relationship Id="rId213" Type="http://schemas.openxmlformats.org/officeDocument/2006/relationships/slide" Target="slides/slide211.xml"/><Relationship Id="rId420" Type="http://schemas.openxmlformats.org/officeDocument/2006/relationships/slide" Target="slides/slide418.xml"/><Relationship Id="rId616" Type="http://schemas.openxmlformats.org/officeDocument/2006/relationships/slide" Target="slides/slide614.xml"/><Relationship Id="rId255" Type="http://schemas.openxmlformats.org/officeDocument/2006/relationships/slide" Target="slides/slide253.xml"/><Relationship Id="rId297" Type="http://schemas.openxmlformats.org/officeDocument/2006/relationships/slide" Target="slides/slide295.xml"/><Relationship Id="rId462" Type="http://schemas.openxmlformats.org/officeDocument/2006/relationships/slide" Target="slides/slide460.xml"/><Relationship Id="rId518" Type="http://schemas.openxmlformats.org/officeDocument/2006/relationships/slide" Target="slides/slide516.xml"/><Relationship Id="rId115" Type="http://schemas.openxmlformats.org/officeDocument/2006/relationships/slide" Target="slides/slide113.xml"/><Relationship Id="rId157" Type="http://schemas.openxmlformats.org/officeDocument/2006/relationships/slide" Target="slides/slide155.xml"/><Relationship Id="rId322" Type="http://schemas.openxmlformats.org/officeDocument/2006/relationships/slide" Target="slides/slide320.xml"/><Relationship Id="rId364" Type="http://schemas.openxmlformats.org/officeDocument/2006/relationships/slide" Target="slides/slide362.xml"/><Relationship Id="rId61" Type="http://schemas.openxmlformats.org/officeDocument/2006/relationships/slide" Target="slides/slide59.xml"/><Relationship Id="rId199" Type="http://schemas.openxmlformats.org/officeDocument/2006/relationships/slide" Target="slides/slide197.xml"/><Relationship Id="rId571" Type="http://schemas.openxmlformats.org/officeDocument/2006/relationships/slide" Target="slides/slide569.xml"/><Relationship Id="rId627" Type="http://schemas.openxmlformats.org/officeDocument/2006/relationships/slide" Target="slides/slide625.xml"/><Relationship Id="rId19" Type="http://schemas.openxmlformats.org/officeDocument/2006/relationships/slide" Target="slides/slide17.xml"/><Relationship Id="rId224" Type="http://schemas.openxmlformats.org/officeDocument/2006/relationships/slide" Target="slides/slide222.xml"/><Relationship Id="rId266" Type="http://schemas.openxmlformats.org/officeDocument/2006/relationships/slide" Target="slides/slide264.xml"/><Relationship Id="rId431" Type="http://schemas.openxmlformats.org/officeDocument/2006/relationships/slide" Target="slides/slide429.xml"/><Relationship Id="rId473" Type="http://schemas.openxmlformats.org/officeDocument/2006/relationships/slide" Target="slides/slide471.xml"/><Relationship Id="rId529" Type="http://schemas.openxmlformats.org/officeDocument/2006/relationships/slide" Target="slides/slide527.xml"/><Relationship Id="rId30" Type="http://schemas.openxmlformats.org/officeDocument/2006/relationships/slide" Target="slides/slide28.xml"/><Relationship Id="rId126" Type="http://schemas.openxmlformats.org/officeDocument/2006/relationships/slide" Target="slides/slide124.xml"/><Relationship Id="rId168" Type="http://schemas.openxmlformats.org/officeDocument/2006/relationships/slide" Target="slides/slide166.xml"/><Relationship Id="rId333" Type="http://schemas.openxmlformats.org/officeDocument/2006/relationships/slide" Target="slides/slide331.xml"/><Relationship Id="rId540" Type="http://schemas.openxmlformats.org/officeDocument/2006/relationships/slide" Target="slides/slide538.xml"/><Relationship Id="rId72" Type="http://schemas.openxmlformats.org/officeDocument/2006/relationships/slide" Target="slides/slide70.xml"/><Relationship Id="rId375" Type="http://schemas.openxmlformats.org/officeDocument/2006/relationships/slide" Target="slides/slide373.xml"/><Relationship Id="rId582" Type="http://schemas.openxmlformats.org/officeDocument/2006/relationships/slide" Target="slides/slide580.xml"/><Relationship Id="rId3" Type="http://schemas.openxmlformats.org/officeDocument/2006/relationships/slide" Target="slides/slide1.xml"/><Relationship Id="rId235" Type="http://schemas.openxmlformats.org/officeDocument/2006/relationships/slide" Target="slides/slide233.xml"/><Relationship Id="rId277" Type="http://schemas.openxmlformats.org/officeDocument/2006/relationships/slide" Target="slides/slide275.xml"/><Relationship Id="rId400" Type="http://schemas.openxmlformats.org/officeDocument/2006/relationships/slide" Target="slides/slide398.xml"/><Relationship Id="rId442" Type="http://schemas.openxmlformats.org/officeDocument/2006/relationships/slide" Target="slides/slide440.xml"/><Relationship Id="rId484" Type="http://schemas.openxmlformats.org/officeDocument/2006/relationships/slide" Target="slides/slide482.xml"/><Relationship Id="rId137" Type="http://schemas.openxmlformats.org/officeDocument/2006/relationships/slide" Target="slides/slide135.xml"/><Relationship Id="rId302" Type="http://schemas.openxmlformats.org/officeDocument/2006/relationships/slide" Target="slides/slide300.xml"/><Relationship Id="rId344" Type="http://schemas.openxmlformats.org/officeDocument/2006/relationships/slide" Target="slides/slide342.xml"/><Relationship Id="rId41" Type="http://schemas.openxmlformats.org/officeDocument/2006/relationships/slide" Target="slides/slide39.xml"/><Relationship Id="rId83" Type="http://schemas.openxmlformats.org/officeDocument/2006/relationships/slide" Target="slides/slide81.xml"/><Relationship Id="rId179" Type="http://schemas.openxmlformats.org/officeDocument/2006/relationships/slide" Target="slides/slide177.xml"/><Relationship Id="rId386" Type="http://schemas.openxmlformats.org/officeDocument/2006/relationships/slide" Target="slides/slide384.xml"/><Relationship Id="rId551" Type="http://schemas.openxmlformats.org/officeDocument/2006/relationships/slide" Target="slides/slide549.xml"/><Relationship Id="rId593" Type="http://schemas.openxmlformats.org/officeDocument/2006/relationships/slide" Target="slides/slide591.xml"/><Relationship Id="rId607" Type="http://schemas.openxmlformats.org/officeDocument/2006/relationships/slide" Target="slides/slide605.xml"/><Relationship Id="rId190" Type="http://schemas.openxmlformats.org/officeDocument/2006/relationships/slide" Target="slides/slide188.xml"/><Relationship Id="rId204" Type="http://schemas.openxmlformats.org/officeDocument/2006/relationships/slide" Target="slides/slide202.xml"/><Relationship Id="rId246" Type="http://schemas.openxmlformats.org/officeDocument/2006/relationships/slide" Target="slides/slide244.xml"/><Relationship Id="rId288" Type="http://schemas.openxmlformats.org/officeDocument/2006/relationships/slide" Target="slides/slide286.xml"/><Relationship Id="rId411" Type="http://schemas.openxmlformats.org/officeDocument/2006/relationships/slide" Target="slides/slide409.xml"/><Relationship Id="rId453" Type="http://schemas.openxmlformats.org/officeDocument/2006/relationships/slide" Target="slides/slide451.xml"/><Relationship Id="rId509" Type="http://schemas.openxmlformats.org/officeDocument/2006/relationships/slide" Target="slides/slide507.xml"/><Relationship Id="rId106" Type="http://schemas.openxmlformats.org/officeDocument/2006/relationships/slide" Target="slides/slide104.xml"/><Relationship Id="rId313" Type="http://schemas.openxmlformats.org/officeDocument/2006/relationships/slide" Target="slides/slide311.xml"/><Relationship Id="rId495" Type="http://schemas.openxmlformats.org/officeDocument/2006/relationships/slide" Target="slides/slide493.xml"/><Relationship Id="rId10" Type="http://schemas.openxmlformats.org/officeDocument/2006/relationships/slide" Target="slides/slide8.xml"/><Relationship Id="rId52" Type="http://schemas.openxmlformats.org/officeDocument/2006/relationships/slide" Target="slides/slide50.xml"/><Relationship Id="rId94" Type="http://schemas.openxmlformats.org/officeDocument/2006/relationships/slide" Target="slides/slide92.xml"/><Relationship Id="rId148" Type="http://schemas.openxmlformats.org/officeDocument/2006/relationships/slide" Target="slides/slide146.xml"/><Relationship Id="rId355" Type="http://schemas.openxmlformats.org/officeDocument/2006/relationships/slide" Target="slides/slide353.xml"/><Relationship Id="rId397" Type="http://schemas.openxmlformats.org/officeDocument/2006/relationships/slide" Target="slides/slide395.xml"/><Relationship Id="rId520" Type="http://schemas.openxmlformats.org/officeDocument/2006/relationships/slide" Target="slides/slide518.xml"/><Relationship Id="rId562" Type="http://schemas.openxmlformats.org/officeDocument/2006/relationships/slide" Target="slides/slide560.xml"/><Relationship Id="rId618" Type="http://schemas.openxmlformats.org/officeDocument/2006/relationships/slide" Target="slides/slide616.xml"/><Relationship Id="rId215" Type="http://schemas.openxmlformats.org/officeDocument/2006/relationships/slide" Target="slides/slide213.xml"/><Relationship Id="rId257" Type="http://schemas.openxmlformats.org/officeDocument/2006/relationships/slide" Target="slides/slide255.xml"/><Relationship Id="rId422" Type="http://schemas.openxmlformats.org/officeDocument/2006/relationships/slide" Target="slides/slide420.xml"/><Relationship Id="rId464" Type="http://schemas.openxmlformats.org/officeDocument/2006/relationships/slide" Target="slides/slide462.xml"/><Relationship Id="rId299" Type="http://schemas.openxmlformats.org/officeDocument/2006/relationships/slide" Target="slides/slide297.xml"/><Relationship Id="rId63" Type="http://schemas.openxmlformats.org/officeDocument/2006/relationships/slide" Target="slides/slide61.xml"/><Relationship Id="rId159" Type="http://schemas.openxmlformats.org/officeDocument/2006/relationships/slide" Target="slides/slide157.xml"/><Relationship Id="rId366" Type="http://schemas.openxmlformats.org/officeDocument/2006/relationships/slide" Target="slides/slide364.xml"/><Relationship Id="rId573" Type="http://schemas.openxmlformats.org/officeDocument/2006/relationships/slide" Target="slides/slide571.xml"/><Relationship Id="rId226" Type="http://schemas.openxmlformats.org/officeDocument/2006/relationships/slide" Target="slides/slide224.xml"/><Relationship Id="rId433" Type="http://schemas.openxmlformats.org/officeDocument/2006/relationships/slide" Target="slides/slide431.xml"/><Relationship Id="rId74" Type="http://schemas.openxmlformats.org/officeDocument/2006/relationships/slide" Target="slides/slide72.xml"/><Relationship Id="rId377" Type="http://schemas.openxmlformats.org/officeDocument/2006/relationships/slide" Target="slides/slide375.xml"/><Relationship Id="rId500" Type="http://schemas.openxmlformats.org/officeDocument/2006/relationships/slide" Target="slides/slide498.xml"/><Relationship Id="rId584" Type="http://schemas.openxmlformats.org/officeDocument/2006/relationships/slide" Target="slides/slide582.xml"/><Relationship Id="rId5" Type="http://schemas.openxmlformats.org/officeDocument/2006/relationships/slide" Target="slides/slide3.xml"/><Relationship Id="rId237" Type="http://schemas.openxmlformats.org/officeDocument/2006/relationships/slide" Target="slides/slide235.xml"/><Relationship Id="rId444" Type="http://schemas.openxmlformats.org/officeDocument/2006/relationships/slide" Target="slides/slide442.xml"/><Relationship Id="rId290" Type="http://schemas.openxmlformats.org/officeDocument/2006/relationships/slide" Target="slides/slide288.xml"/><Relationship Id="rId304" Type="http://schemas.openxmlformats.org/officeDocument/2006/relationships/slide" Target="slides/slide302.xml"/><Relationship Id="rId388" Type="http://schemas.openxmlformats.org/officeDocument/2006/relationships/slide" Target="slides/slide386.xml"/><Relationship Id="rId511" Type="http://schemas.openxmlformats.org/officeDocument/2006/relationships/slide" Target="slides/slide509.xml"/><Relationship Id="rId609" Type="http://schemas.openxmlformats.org/officeDocument/2006/relationships/slide" Target="slides/slide607.xml"/><Relationship Id="rId85" Type="http://schemas.openxmlformats.org/officeDocument/2006/relationships/slide" Target="slides/slide83.xml"/><Relationship Id="rId150" Type="http://schemas.openxmlformats.org/officeDocument/2006/relationships/slide" Target="slides/slide148.xml"/><Relationship Id="rId595" Type="http://schemas.openxmlformats.org/officeDocument/2006/relationships/slide" Target="slides/slide593.xml"/><Relationship Id="rId248" Type="http://schemas.openxmlformats.org/officeDocument/2006/relationships/slide" Target="slides/slide246.xml"/><Relationship Id="rId455" Type="http://schemas.openxmlformats.org/officeDocument/2006/relationships/slide" Target="slides/slide453.xml"/><Relationship Id="rId12" Type="http://schemas.openxmlformats.org/officeDocument/2006/relationships/slide" Target="slides/slide10.xml"/><Relationship Id="rId108" Type="http://schemas.openxmlformats.org/officeDocument/2006/relationships/slide" Target="slides/slide106.xml"/><Relationship Id="rId315" Type="http://schemas.openxmlformats.org/officeDocument/2006/relationships/slide" Target="slides/slide313.xml"/><Relationship Id="rId522" Type="http://schemas.openxmlformats.org/officeDocument/2006/relationships/slide" Target="slides/slide520.xml"/><Relationship Id="rId96" Type="http://schemas.openxmlformats.org/officeDocument/2006/relationships/slide" Target="slides/slide94.xml"/><Relationship Id="rId161" Type="http://schemas.openxmlformats.org/officeDocument/2006/relationships/slide" Target="slides/slide159.xml"/><Relationship Id="rId399" Type="http://schemas.openxmlformats.org/officeDocument/2006/relationships/slide" Target="slides/slide397.xml"/><Relationship Id="rId259" Type="http://schemas.openxmlformats.org/officeDocument/2006/relationships/slide" Target="slides/slide257.xml"/><Relationship Id="rId466" Type="http://schemas.openxmlformats.org/officeDocument/2006/relationships/slide" Target="slides/slide464.xml"/><Relationship Id="rId23" Type="http://schemas.openxmlformats.org/officeDocument/2006/relationships/slide" Target="slides/slide21.xml"/><Relationship Id="rId119" Type="http://schemas.openxmlformats.org/officeDocument/2006/relationships/slide" Target="slides/slide117.xml"/><Relationship Id="rId326" Type="http://schemas.openxmlformats.org/officeDocument/2006/relationships/slide" Target="slides/slide324.xml"/><Relationship Id="rId533" Type="http://schemas.openxmlformats.org/officeDocument/2006/relationships/slide" Target="slides/slide531.xml"/><Relationship Id="rId172" Type="http://schemas.openxmlformats.org/officeDocument/2006/relationships/slide" Target="slides/slide170.xml"/><Relationship Id="rId477" Type="http://schemas.openxmlformats.org/officeDocument/2006/relationships/slide" Target="slides/slide475.xml"/><Relationship Id="rId600" Type="http://schemas.openxmlformats.org/officeDocument/2006/relationships/slide" Target="slides/slide598.xml"/><Relationship Id="rId337" Type="http://schemas.openxmlformats.org/officeDocument/2006/relationships/slide" Target="slides/slide335.xml"/><Relationship Id="rId34" Type="http://schemas.openxmlformats.org/officeDocument/2006/relationships/slide" Target="slides/slide32.xml"/><Relationship Id="rId544" Type="http://schemas.openxmlformats.org/officeDocument/2006/relationships/slide" Target="slides/slide542.xml"/><Relationship Id="rId183" Type="http://schemas.openxmlformats.org/officeDocument/2006/relationships/slide" Target="slides/slide181.xml"/><Relationship Id="rId390" Type="http://schemas.openxmlformats.org/officeDocument/2006/relationships/slide" Target="slides/slide388.xml"/><Relationship Id="rId404" Type="http://schemas.openxmlformats.org/officeDocument/2006/relationships/slide" Target="slides/slide402.xml"/><Relationship Id="rId611" Type="http://schemas.openxmlformats.org/officeDocument/2006/relationships/slide" Target="slides/slide609.xml"/><Relationship Id="rId250" Type="http://schemas.openxmlformats.org/officeDocument/2006/relationships/slide" Target="slides/slide248.xml"/><Relationship Id="rId488" Type="http://schemas.openxmlformats.org/officeDocument/2006/relationships/slide" Target="slides/slide486.xml"/><Relationship Id="rId45" Type="http://schemas.openxmlformats.org/officeDocument/2006/relationships/slide" Target="slides/slide43.xml"/><Relationship Id="rId110" Type="http://schemas.openxmlformats.org/officeDocument/2006/relationships/slide" Target="slides/slide108.xml"/><Relationship Id="rId348" Type="http://schemas.openxmlformats.org/officeDocument/2006/relationships/slide" Target="slides/slide346.xml"/><Relationship Id="rId555" Type="http://schemas.openxmlformats.org/officeDocument/2006/relationships/slide" Target="slides/slide553.xml"/><Relationship Id="rId194" Type="http://schemas.openxmlformats.org/officeDocument/2006/relationships/slide" Target="slides/slide192.xml"/><Relationship Id="rId208" Type="http://schemas.openxmlformats.org/officeDocument/2006/relationships/slide" Target="slides/slide206.xml"/><Relationship Id="rId415" Type="http://schemas.openxmlformats.org/officeDocument/2006/relationships/slide" Target="slides/slide413.xml"/><Relationship Id="rId622" Type="http://schemas.openxmlformats.org/officeDocument/2006/relationships/slide" Target="slides/slide620.xml"/><Relationship Id="rId261" Type="http://schemas.openxmlformats.org/officeDocument/2006/relationships/slide" Target="slides/slide259.xml"/><Relationship Id="rId499" Type="http://schemas.openxmlformats.org/officeDocument/2006/relationships/slide" Target="slides/slide497.xml"/><Relationship Id="rId56" Type="http://schemas.openxmlformats.org/officeDocument/2006/relationships/slide" Target="slides/slide54.xml"/><Relationship Id="rId359" Type="http://schemas.openxmlformats.org/officeDocument/2006/relationships/slide" Target="slides/slide357.xml"/><Relationship Id="rId566" Type="http://schemas.openxmlformats.org/officeDocument/2006/relationships/slide" Target="slides/slide564.xml"/><Relationship Id="rId121" Type="http://schemas.openxmlformats.org/officeDocument/2006/relationships/slide" Target="slides/slide119.xml"/><Relationship Id="rId219" Type="http://schemas.openxmlformats.org/officeDocument/2006/relationships/slide" Target="slides/slide217.xml"/><Relationship Id="rId426" Type="http://schemas.openxmlformats.org/officeDocument/2006/relationships/slide" Target="slides/slide424.xml"/><Relationship Id="rId67" Type="http://schemas.openxmlformats.org/officeDocument/2006/relationships/slide" Target="slides/slide65.xml"/><Relationship Id="rId272" Type="http://schemas.openxmlformats.org/officeDocument/2006/relationships/slide" Target="slides/slide270.xml"/><Relationship Id="rId577" Type="http://schemas.openxmlformats.org/officeDocument/2006/relationships/slide" Target="slides/slide575.xml"/><Relationship Id="rId132" Type="http://schemas.openxmlformats.org/officeDocument/2006/relationships/slide" Target="slides/slide130.xml"/><Relationship Id="rId437" Type="http://schemas.openxmlformats.org/officeDocument/2006/relationships/slide" Target="slides/slide435.xml"/><Relationship Id="rId283" Type="http://schemas.openxmlformats.org/officeDocument/2006/relationships/slide" Target="slides/slide281.xml"/><Relationship Id="rId490" Type="http://schemas.openxmlformats.org/officeDocument/2006/relationships/slide" Target="slides/slide488.xml"/><Relationship Id="rId504" Type="http://schemas.openxmlformats.org/officeDocument/2006/relationships/slide" Target="slides/slide502.xml"/></Relationships>
</file>

<file path=ppt/diagrams/_rels/data2.xml.rels><?xml version="1.0" encoding="UTF-8" standalone="yes"?>
<Relationships xmlns="http://schemas.openxmlformats.org/package/2006/relationships"><Relationship Id="rId3" Type="http://schemas.openxmlformats.org/officeDocument/2006/relationships/slide" Target="../slides/slide14.xml"/><Relationship Id="rId2" Type="http://schemas.openxmlformats.org/officeDocument/2006/relationships/slide" Target="../slides/slide9.xml"/><Relationship Id="rId1" Type="http://schemas.openxmlformats.org/officeDocument/2006/relationships/slide" Target="../slides/slide4.xml"/><Relationship Id="rId4" Type="http://schemas.openxmlformats.org/officeDocument/2006/relationships/slide" Target="../slides/slide63.xml"/></Relationships>
</file>

<file path=ppt/diagrams/_rels/data3.xml.rels><?xml version="1.0" encoding="UTF-8" standalone="yes"?>
<Relationships xmlns="http://schemas.openxmlformats.org/package/2006/relationships"><Relationship Id="rId3" Type="http://schemas.openxmlformats.org/officeDocument/2006/relationships/slide" Target="../slides/slide282.xml"/><Relationship Id="rId2" Type="http://schemas.openxmlformats.org/officeDocument/2006/relationships/slide" Target="../slides/slide183.xml"/><Relationship Id="rId1" Type="http://schemas.openxmlformats.org/officeDocument/2006/relationships/slide" Target="../slides/slide115.xml"/><Relationship Id="rId5" Type="http://schemas.openxmlformats.org/officeDocument/2006/relationships/slide" Target="../slides/slide497.xml"/><Relationship Id="rId4" Type="http://schemas.openxmlformats.org/officeDocument/2006/relationships/slide" Target="../slides/slide38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F2ADEB-A87A-4D1A-A3C9-0893E64774DD}"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de-DE"/>
        </a:p>
      </dgm:t>
    </dgm:pt>
    <dgm:pt modelId="{A3EE67C4-6C41-4DBC-AD4C-0362BBE8E1DC}">
      <dgm:prSet phldrT="[Text]" custT="1"/>
      <dgm:spPr/>
      <dgm:t>
        <a:bodyPr/>
        <a:lstStyle/>
        <a:p>
          <a:r>
            <a:rPr lang="de-DE" sz="2400" dirty="0">
              <a:latin typeface="Segoe UI Black" panose="020B0A02040204020203" pitchFamily="34" charset="0"/>
              <a:ea typeface="Segoe UI Black" panose="020B0A02040204020203" pitchFamily="34" charset="0"/>
            </a:rPr>
            <a:t>Fokus aufs Wesentliche</a:t>
          </a:r>
        </a:p>
      </dgm:t>
    </dgm:pt>
    <dgm:pt modelId="{0FD763F3-2C85-4078-8C32-05EAB9AD0C46}" type="parTrans" cxnId="{955D1558-2164-4AA4-B2AE-B05FAF22B612}">
      <dgm:prSet/>
      <dgm:spPr/>
      <dgm:t>
        <a:bodyPr/>
        <a:lstStyle/>
        <a:p>
          <a:endParaRPr lang="de-DE"/>
        </a:p>
      </dgm:t>
    </dgm:pt>
    <dgm:pt modelId="{38A9B8DA-121B-4BEB-90AA-BA87313C9AD1}" type="sibTrans" cxnId="{955D1558-2164-4AA4-B2AE-B05FAF22B612}">
      <dgm:prSet/>
      <dgm:spPr/>
      <dgm:t>
        <a:bodyPr/>
        <a:lstStyle/>
        <a:p>
          <a:endParaRPr lang="de-DE"/>
        </a:p>
      </dgm:t>
    </dgm:pt>
    <dgm:pt modelId="{24061DF6-A442-46A1-A366-2C8B57CDC612}">
      <dgm:prSet phldrT="[Text]"/>
      <dgm:spPr/>
      <dgm:t>
        <a:bodyPr/>
        <a:lstStyle/>
        <a:p>
          <a:r>
            <a:rPr lang="de-DE" dirty="0">
              <a:latin typeface="Segoe UI" panose="020B0502040204020203" pitchFamily="34" charset="0"/>
              <a:cs typeface="Segoe UI" panose="020B0502040204020203" pitchFamily="34" charset="0"/>
            </a:rPr>
            <a:t>Lerne dich nicht ablenken zu lassen</a:t>
          </a:r>
        </a:p>
      </dgm:t>
    </dgm:pt>
    <dgm:pt modelId="{5ED99DDF-472B-45F5-9ACD-C81F249C5A05}" type="parTrans" cxnId="{FD20037E-847D-4952-A251-BECFCFD23F2D}">
      <dgm:prSet/>
      <dgm:spPr/>
      <dgm:t>
        <a:bodyPr/>
        <a:lstStyle/>
        <a:p>
          <a:endParaRPr lang="de-DE"/>
        </a:p>
      </dgm:t>
    </dgm:pt>
    <dgm:pt modelId="{339B3A49-16D9-4B63-BD9D-D2103AEAF17A}" type="sibTrans" cxnId="{FD20037E-847D-4952-A251-BECFCFD23F2D}">
      <dgm:prSet/>
      <dgm:spPr/>
      <dgm:t>
        <a:bodyPr/>
        <a:lstStyle/>
        <a:p>
          <a:endParaRPr lang="de-DE"/>
        </a:p>
      </dgm:t>
    </dgm:pt>
    <dgm:pt modelId="{1B4CF032-3CF9-4EB1-AAA4-324A897936FB}">
      <dgm:prSet phldrT="[Text]"/>
      <dgm:spPr/>
      <dgm:t>
        <a:bodyPr/>
        <a:lstStyle/>
        <a:p>
          <a:r>
            <a:rPr lang="de-DE" dirty="0">
              <a:latin typeface="Segoe UI" panose="020B0502040204020203" pitchFamily="34" charset="0"/>
              <a:cs typeface="Segoe UI" panose="020B0502040204020203" pitchFamily="34" charset="0"/>
            </a:rPr>
            <a:t>Level 1 bis 4</a:t>
          </a:r>
        </a:p>
      </dgm:t>
    </dgm:pt>
    <dgm:pt modelId="{D3A541B1-05E5-4EAF-BA17-50318FBD6FE2}" type="parTrans" cxnId="{AC1ABD47-577D-43B0-B1B3-AB9CF30ABFBA}">
      <dgm:prSet/>
      <dgm:spPr/>
      <dgm:t>
        <a:bodyPr/>
        <a:lstStyle/>
        <a:p>
          <a:endParaRPr lang="de-DE"/>
        </a:p>
      </dgm:t>
    </dgm:pt>
    <dgm:pt modelId="{0CC586DE-89F1-4B12-9A6F-174356D6F251}" type="sibTrans" cxnId="{AC1ABD47-577D-43B0-B1B3-AB9CF30ABFBA}">
      <dgm:prSet/>
      <dgm:spPr/>
      <dgm:t>
        <a:bodyPr/>
        <a:lstStyle/>
        <a:p>
          <a:endParaRPr lang="de-DE"/>
        </a:p>
      </dgm:t>
    </dgm:pt>
    <dgm:pt modelId="{59FB5BEC-12DC-45A1-A310-353A3D3641ED}">
      <dgm:prSet phldrT="[Text]" custT="1"/>
      <dgm:spPr/>
      <dgm:t>
        <a:bodyPr/>
        <a:lstStyle/>
        <a:p>
          <a:r>
            <a:rPr lang="de-DE" sz="2400" dirty="0">
              <a:latin typeface="Segoe UI Black" panose="020B0A02040204020203" pitchFamily="34" charset="0"/>
              <a:ea typeface="Segoe UI Black" panose="020B0A02040204020203" pitchFamily="34" charset="0"/>
            </a:rPr>
            <a:t>Konzentration und Reaktion</a:t>
          </a:r>
        </a:p>
      </dgm:t>
    </dgm:pt>
    <dgm:pt modelId="{3D228EF3-D3E2-49B5-AB09-1F61E63965FE}" type="parTrans" cxnId="{1073E653-3E1A-43E0-9445-F14F7C66334F}">
      <dgm:prSet/>
      <dgm:spPr/>
      <dgm:t>
        <a:bodyPr/>
        <a:lstStyle/>
        <a:p>
          <a:endParaRPr lang="de-DE"/>
        </a:p>
      </dgm:t>
    </dgm:pt>
    <dgm:pt modelId="{E3F7BBE7-CCC0-4E91-BD17-8B69265CE861}" type="sibTrans" cxnId="{1073E653-3E1A-43E0-9445-F14F7C66334F}">
      <dgm:prSet/>
      <dgm:spPr/>
      <dgm:t>
        <a:bodyPr/>
        <a:lstStyle/>
        <a:p>
          <a:endParaRPr lang="de-DE"/>
        </a:p>
      </dgm:t>
    </dgm:pt>
    <dgm:pt modelId="{D8FB8260-689C-42AC-9103-F67107D8CC4E}">
      <dgm:prSet phldrT="[Text]"/>
      <dgm:spPr/>
      <dgm:t>
        <a:bodyPr/>
        <a:lstStyle/>
        <a:p>
          <a:r>
            <a:rPr lang="de-DE" dirty="0">
              <a:latin typeface="Segoe UI" panose="020B0502040204020203" pitchFamily="34" charset="0"/>
              <a:cs typeface="Segoe UI" panose="020B0502040204020203" pitchFamily="34" charset="0"/>
            </a:rPr>
            <a:t>Lern schnell und richtig zu reagieren</a:t>
          </a:r>
        </a:p>
      </dgm:t>
    </dgm:pt>
    <dgm:pt modelId="{F8345976-2A1F-436A-BF44-0D358EB35CC5}" type="parTrans" cxnId="{94F5BC8D-8368-417C-A605-14931AC874F7}">
      <dgm:prSet/>
      <dgm:spPr/>
      <dgm:t>
        <a:bodyPr/>
        <a:lstStyle/>
        <a:p>
          <a:endParaRPr lang="de-DE"/>
        </a:p>
      </dgm:t>
    </dgm:pt>
    <dgm:pt modelId="{4128ED95-62F2-46E0-856B-413F748856E7}" type="sibTrans" cxnId="{94F5BC8D-8368-417C-A605-14931AC874F7}">
      <dgm:prSet/>
      <dgm:spPr/>
      <dgm:t>
        <a:bodyPr/>
        <a:lstStyle/>
        <a:p>
          <a:endParaRPr lang="de-DE"/>
        </a:p>
      </dgm:t>
    </dgm:pt>
    <dgm:pt modelId="{092E89C6-B645-4057-B0DA-6E84D97C8936}">
      <dgm:prSet phldrT="[Text]"/>
      <dgm:spPr/>
      <dgm:t>
        <a:bodyPr/>
        <a:lstStyle/>
        <a:p>
          <a:r>
            <a:rPr lang="de-DE" dirty="0">
              <a:latin typeface="Segoe UI" panose="020B0502040204020203" pitchFamily="34" charset="0"/>
              <a:cs typeface="Segoe UI" panose="020B0502040204020203" pitchFamily="34" charset="0"/>
            </a:rPr>
            <a:t>Level 1 bis 5</a:t>
          </a:r>
        </a:p>
      </dgm:t>
    </dgm:pt>
    <dgm:pt modelId="{A73CA750-8A23-42BE-ABD9-F61CD8A06869}" type="parTrans" cxnId="{15579013-6DF0-41A5-ACE4-742A866E86DF}">
      <dgm:prSet/>
      <dgm:spPr/>
      <dgm:t>
        <a:bodyPr/>
        <a:lstStyle/>
        <a:p>
          <a:endParaRPr lang="de-DE"/>
        </a:p>
      </dgm:t>
    </dgm:pt>
    <dgm:pt modelId="{6485748E-3D48-4578-BBCF-231DCF8FA256}" type="sibTrans" cxnId="{15579013-6DF0-41A5-ACE4-742A866E86DF}">
      <dgm:prSet/>
      <dgm:spPr/>
      <dgm:t>
        <a:bodyPr/>
        <a:lstStyle/>
        <a:p>
          <a:endParaRPr lang="de-DE"/>
        </a:p>
      </dgm:t>
    </dgm:pt>
    <dgm:pt modelId="{1E754D2C-CC1F-450B-B2E0-B465881CC294}" type="pres">
      <dgm:prSet presAssocID="{47F2ADEB-A87A-4D1A-A3C9-0893E64774DD}" presName="Name0" presStyleCnt="0">
        <dgm:presLayoutVars>
          <dgm:dir/>
          <dgm:animLvl val="lvl"/>
          <dgm:resizeHandles val="exact"/>
        </dgm:presLayoutVars>
      </dgm:prSet>
      <dgm:spPr/>
      <dgm:t>
        <a:bodyPr/>
        <a:lstStyle/>
        <a:p>
          <a:endParaRPr lang="de-DE"/>
        </a:p>
      </dgm:t>
    </dgm:pt>
    <dgm:pt modelId="{D3D3AC31-274C-4611-9AC3-013A468A253A}" type="pres">
      <dgm:prSet presAssocID="{A3EE67C4-6C41-4DBC-AD4C-0362BBE8E1DC}" presName="composite" presStyleCnt="0"/>
      <dgm:spPr/>
    </dgm:pt>
    <dgm:pt modelId="{46855A99-18AD-4BB2-B4DB-B9CA9190B040}" type="pres">
      <dgm:prSet presAssocID="{A3EE67C4-6C41-4DBC-AD4C-0362BBE8E1DC}" presName="parTx" presStyleLbl="alignNode1" presStyleIdx="0" presStyleCnt="2">
        <dgm:presLayoutVars>
          <dgm:chMax val="0"/>
          <dgm:chPref val="0"/>
          <dgm:bulletEnabled val="1"/>
        </dgm:presLayoutVars>
      </dgm:prSet>
      <dgm:spPr/>
      <dgm:t>
        <a:bodyPr/>
        <a:lstStyle/>
        <a:p>
          <a:endParaRPr lang="de-DE"/>
        </a:p>
      </dgm:t>
    </dgm:pt>
    <dgm:pt modelId="{49DAFAB2-5BD4-4923-A66E-3BF8962C406B}" type="pres">
      <dgm:prSet presAssocID="{A3EE67C4-6C41-4DBC-AD4C-0362BBE8E1DC}" presName="desTx" presStyleLbl="alignAccFollowNode1" presStyleIdx="0" presStyleCnt="2">
        <dgm:presLayoutVars>
          <dgm:bulletEnabled val="1"/>
        </dgm:presLayoutVars>
      </dgm:prSet>
      <dgm:spPr/>
      <dgm:t>
        <a:bodyPr/>
        <a:lstStyle/>
        <a:p>
          <a:endParaRPr lang="de-DE"/>
        </a:p>
      </dgm:t>
    </dgm:pt>
    <dgm:pt modelId="{01DEC1BE-8DB9-4C94-A90C-330E2507FEBC}" type="pres">
      <dgm:prSet presAssocID="{38A9B8DA-121B-4BEB-90AA-BA87313C9AD1}" presName="space" presStyleCnt="0"/>
      <dgm:spPr/>
    </dgm:pt>
    <dgm:pt modelId="{A619C2FC-FAA0-475B-8C90-B7C809128799}" type="pres">
      <dgm:prSet presAssocID="{59FB5BEC-12DC-45A1-A310-353A3D3641ED}" presName="composite" presStyleCnt="0"/>
      <dgm:spPr/>
    </dgm:pt>
    <dgm:pt modelId="{F1265CF4-119E-4ACE-90D3-FF034F76C3F6}" type="pres">
      <dgm:prSet presAssocID="{59FB5BEC-12DC-45A1-A310-353A3D3641ED}" presName="parTx" presStyleLbl="alignNode1" presStyleIdx="1" presStyleCnt="2">
        <dgm:presLayoutVars>
          <dgm:chMax val="0"/>
          <dgm:chPref val="0"/>
          <dgm:bulletEnabled val="1"/>
        </dgm:presLayoutVars>
      </dgm:prSet>
      <dgm:spPr/>
      <dgm:t>
        <a:bodyPr/>
        <a:lstStyle/>
        <a:p>
          <a:endParaRPr lang="de-DE"/>
        </a:p>
      </dgm:t>
    </dgm:pt>
    <dgm:pt modelId="{4ED8A2C8-DEAF-4BA4-A746-931BB6BC840B}" type="pres">
      <dgm:prSet presAssocID="{59FB5BEC-12DC-45A1-A310-353A3D3641ED}" presName="desTx" presStyleLbl="alignAccFollowNode1" presStyleIdx="1" presStyleCnt="2">
        <dgm:presLayoutVars>
          <dgm:bulletEnabled val="1"/>
        </dgm:presLayoutVars>
      </dgm:prSet>
      <dgm:spPr/>
      <dgm:t>
        <a:bodyPr/>
        <a:lstStyle/>
        <a:p>
          <a:endParaRPr lang="de-DE"/>
        </a:p>
      </dgm:t>
    </dgm:pt>
  </dgm:ptLst>
  <dgm:cxnLst>
    <dgm:cxn modelId="{955D1558-2164-4AA4-B2AE-B05FAF22B612}" srcId="{47F2ADEB-A87A-4D1A-A3C9-0893E64774DD}" destId="{A3EE67C4-6C41-4DBC-AD4C-0362BBE8E1DC}" srcOrd="0" destOrd="0" parTransId="{0FD763F3-2C85-4078-8C32-05EAB9AD0C46}" sibTransId="{38A9B8DA-121B-4BEB-90AA-BA87313C9AD1}"/>
    <dgm:cxn modelId="{E32AD2B4-83FC-496C-AE41-50F8C55FBE70}" type="presOf" srcId="{D8FB8260-689C-42AC-9103-F67107D8CC4E}" destId="{4ED8A2C8-DEAF-4BA4-A746-931BB6BC840B}" srcOrd="0" destOrd="0" presId="urn:microsoft.com/office/officeart/2005/8/layout/hList1"/>
    <dgm:cxn modelId="{BAFE644C-D58C-4CDB-B2D3-80AA9D1EE3EF}" type="presOf" srcId="{47F2ADEB-A87A-4D1A-A3C9-0893E64774DD}" destId="{1E754D2C-CC1F-450B-B2E0-B465881CC294}" srcOrd="0" destOrd="0" presId="urn:microsoft.com/office/officeart/2005/8/layout/hList1"/>
    <dgm:cxn modelId="{F6233E19-E335-4F29-84C5-65F16EA5A3D8}" type="presOf" srcId="{A3EE67C4-6C41-4DBC-AD4C-0362BBE8E1DC}" destId="{46855A99-18AD-4BB2-B4DB-B9CA9190B040}" srcOrd="0" destOrd="0" presId="urn:microsoft.com/office/officeart/2005/8/layout/hList1"/>
    <dgm:cxn modelId="{B394DD84-BECA-467D-B015-E77926B665C6}" type="presOf" srcId="{1B4CF032-3CF9-4EB1-AAA4-324A897936FB}" destId="{49DAFAB2-5BD4-4923-A66E-3BF8962C406B}" srcOrd="0" destOrd="1" presId="urn:microsoft.com/office/officeart/2005/8/layout/hList1"/>
    <dgm:cxn modelId="{01ED2052-6187-42B2-8FC1-17F878C3187F}" type="presOf" srcId="{24061DF6-A442-46A1-A366-2C8B57CDC612}" destId="{49DAFAB2-5BD4-4923-A66E-3BF8962C406B}" srcOrd="0" destOrd="0" presId="urn:microsoft.com/office/officeart/2005/8/layout/hList1"/>
    <dgm:cxn modelId="{AC1ABD47-577D-43B0-B1B3-AB9CF30ABFBA}" srcId="{A3EE67C4-6C41-4DBC-AD4C-0362BBE8E1DC}" destId="{1B4CF032-3CF9-4EB1-AAA4-324A897936FB}" srcOrd="1" destOrd="0" parTransId="{D3A541B1-05E5-4EAF-BA17-50318FBD6FE2}" sibTransId="{0CC586DE-89F1-4B12-9A6F-174356D6F251}"/>
    <dgm:cxn modelId="{4A136185-6565-4BE1-9857-98CFFE293A33}" type="presOf" srcId="{092E89C6-B645-4057-B0DA-6E84D97C8936}" destId="{4ED8A2C8-DEAF-4BA4-A746-931BB6BC840B}" srcOrd="0" destOrd="1" presId="urn:microsoft.com/office/officeart/2005/8/layout/hList1"/>
    <dgm:cxn modelId="{FD20037E-847D-4952-A251-BECFCFD23F2D}" srcId="{A3EE67C4-6C41-4DBC-AD4C-0362BBE8E1DC}" destId="{24061DF6-A442-46A1-A366-2C8B57CDC612}" srcOrd="0" destOrd="0" parTransId="{5ED99DDF-472B-45F5-9ACD-C81F249C5A05}" sibTransId="{339B3A49-16D9-4B63-BD9D-D2103AEAF17A}"/>
    <dgm:cxn modelId="{94F5BC8D-8368-417C-A605-14931AC874F7}" srcId="{59FB5BEC-12DC-45A1-A310-353A3D3641ED}" destId="{D8FB8260-689C-42AC-9103-F67107D8CC4E}" srcOrd="0" destOrd="0" parTransId="{F8345976-2A1F-436A-BF44-0D358EB35CC5}" sibTransId="{4128ED95-62F2-46E0-856B-413F748856E7}"/>
    <dgm:cxn modelId="{16C26E85-A925-490E-84AF-322EA670FF5B}" type="presOf" srcId="{59FB5BEC-12DC-45A1-A310-353A3D3641ED}" destId="{F1265CF4-119E-4ACE-90D3-FF034F76C3F6}" srcOrd="0" destOrd="0" presId="urn:microsoft.com/office/officeart/2005/8/layout/hList1"/>
    <dgm:cxn modelId="{15579013-6DF0-41A5-ACE4-742A866E86DF}" srcId="{59FB5BEC-12DC-45A1-A310-353A3D3641ED}" destId="{092E89C6-B645-4057-B0DA-6E84D97C8936}" srcOrd="1" destOrd="0" parTransId="{A73CA750-8A23-42BE-ABD9-F61CD8A06869}" sibTransId="{6485748E-3D48-4578-BBCF-231DCF8FA256}"/>
    <dgm:cxn modelId="{1073E653-3E1A-43E0-9445-F14F7C66334F}" srcId="{47F2ADEB-A87A-4D1A-A3C9-0893E64774DD}" destId="{59FB5BEC-12DC-45A1-A310-353A3D3641ED}" srcOrd="1" destOrd="0" parTransId="{3D228EF3-D3E2-49B5-AB09-1F61E63965FE}" sibTransId="{E3F7BBE7-CCC0-4E91-BD17-8B69265CE861}"/>
    <dgm:cxn modelId="{18A25E98-236B-47CB-8A70-EEC636D36F74}" type="presParOf" srcId="{1E754D2C-CC1F-450B-B2E0-B465881CC294}" destId="{D3D3AC31-274C-4611-9AC3-013A468A253A}" srcOrd="0" destOrd="0" presId="urn:microsoft.com/office/officeart/2005/8/layout/hList1"/>
    <dgm:cxn modelId="{3981A188-2C9B-4A8E-BBE5-798E92FBE624}" type="presParOf" srcId="{D3D3AC31-274C-4611-9AC3-013A468A253A}" destId="{46855A99-18AD-4BB2-B4DB-B9CA9190B040}" srcOrd="0" destOrd="0" presId="urn:microsoft.com/office/officeart/2005/8/layout/hList1"/>
    <dgm:cxn modelId="{245444B2-95AC-49DD-86B3-6C0C9DA25272}" type="presParOf" srcId="{D3D3AC31-274C-4611-9AC3-013A468A253A}" destId="{49DAFAB2-5BD4-4923-A66E-3BF8962C406B}" srcOrd="1" destOrd="0" presId="urn:microsoft.com/office/officeart/2005/8/layout/hList1"/>
    <dgm:cxn modelId="{41D9AB73-B019-4252-947E-2DF1EB160DF9}" type="presParOf" srcId="{1E754D2C-CC1F-450B-B2E0-B465881CC294}" destId="{01DEC1BE-8DB9-4C94-A90C-330E2507FEBC}" srcOrd="1" destOrd="0" presId="urn:microsoft.com/office/officeart/2005/8/layout/hList1"/>
    <dgm:cxn modelId="{45B9D530-5346-4E19-897E-C2984E7BD236}" type="presParOf" srcId="{1E754D2C-CC1F-450B-B2E0-B465881CC294}" destId="{A619C2FC-FAA0-475B-8C90-B7C809128799}" srcOrd="2" destOrd="0" presId="urn:microsoft.com/office/officeart/2005/8/layout/hList1"/>
    <dgm:cxn modelId="{1D418DED-1FB8-4417-A338-3CE38B138817}" type="presParOf" srcId="{A619C2FC-FAA0-475B-8C90-B7C809128799}" destId="{F1265CF4-119E-4ACE-90D3-FF034F76C3F6}" srcOrd="0" destOrd="0" presId="urn:microsoft.com/office/officeart/2005/8/layout/hList1"/>
    <dgm:cxn modelId="{456A21D7-E316-4853-AEDD-231F5EE78336}" type="presParOf" srcId="{A619C2FC-FAA0-475B-8C90-B7C809128799}" destId="{4ED8A2C8-DEAF-4BA4-A746-931BB6BC840B}"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2F4F798-46D5-4460-BC53-7A97BBF7B86B}"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de-DE"/>
        </a:p>
      </dgm:t>
    </dgm:pt>
    <dgm:pt modelId="{FCD28763-24DF-46E4-8A6D-B8DF85480EB9}">
      <dgm:prSet phldrT="[Text]"/>
      <dgm:spPr/>
      <dgm:t>
        <a:bodyPr/>
        <a:lstStyle/>
        <a:p>
          <a:r>
            <a:rPr lang="de-DE" dirty="0">
              <a:latin typeface="Segoe UI Black" panose="020B0A02040204020203" pitchFamily="34" charset="0"/>
              <a:ea typeface="Segoe UI Black" panose="020B0A02040204020203" pitchFamily="34" charset="0"/>
              <a:cs typeface="Segoe UI" panose="020B0502040204020203" pitchFamily="34" charset="0"/>
            </a:rPr>
            <a:t>Level 1</a:t>
          </a: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60E43B1-9CEF-428B-A333-48CBA22902FA}" type="parTrans" cxnId="{63EC0A5F-227F-4D3E-A852-13C4FB6449C3}">
      <dgm:prSet/>
      <dgm:spPr/>
      <dgm:t>
        <a:bodyPr/>
        <a:lstStyle/>
        <a:p>
          <a:endParaRPr lang="de-DE"/>
        </a:p>
      </dgm:t>
    </dgm:pt>
    <dgm:pt modelId="{31D21C94-2BC4-4F66-B52D-6AF61D808764}" type="sibTrans" cxnId="{63EC0A5F-227F-4D3E-A852-13C4FB6449C3}">
      <dgm:prSet/>
      <dgm:spPr/>
      <dgm:t>
        <a:bodyPr/>
        <a:lstStyle/>
        <a:p>
          <a:endParaRPr lang="de-DE"/>
        </a:p>
      </dgm:t>
    </dgm:pt>
    <dgm:pt modelId="{15B643D0-0E2A-46DC-B033-2CED20898663}">
      <dgm:prSet phldrT="[Text]"/>
      <dgm:spPr/>
      <dgm:t>
        <a:bodyPr/>
        <a:lstStyle/>
        <a:p>
          <a:r>
            <a:rPr lang="de-DE" dirty="0">
              <a:latin typeface="Segoe UI Black" panose="020B0A02040204020203" pitchFamily="34" charset="0"/>
              <a:ea typeface="Segoe UI Black" panose="020B0A02040204020203" pitchFamily="34" charset="0"/>
              <a:cs typeface="Segoe UI" panose="020B0502040204020203" pitchFamily="34" charset="0"/>
            </a:rPr>
            <a:t>Level 2</a:t>
          </a:r>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CDD53EFA-53EF-46A8-825D-A4A53798250B}" type="parTrans" cxnId="{E34D43A8-5885-4D77-A846-2551CD4EE6CF}">
      <dgm:prSet/>
      <dgm:spPr/>
      <dgm:t>
        <a:bodyPr/>
        <a:lstStyle/>
        <a:p>
          <a:endParaRPr lang="de-DE"/>
        </a:p>
      </dgm:t>
    </dgm:pt>
    <dgm:pt modelId="{7A1BDE6E-47C3-4B4C-A8AD-92F4D992FEB0}" type="sibTrans" cxnId="{E34D43A8-5885-4D77-A846-2551CD4EE6CF}">
      <dgm:prSet/>
      <dgm:spPr/>
      <dgm:t>
        <a:bodyPr/>
        <a:lstStyle/>
        <a:p>
          <a:endParaRPr lang="de-DE"/>
        </a:p>
      </dgm:t>
    </dgm:pt>
    <dgm:pt modelId="{EA238B8A-CE53-4DF9-B762-A83D47E8F4EF}">
      <dgm:prSet phldrT="[Text]"/>
      <dgm:spPr/>
      <dgm:t>
        <a:bodyPr/>
        <a:lstStyle/>
        <a:p>
          <a:r>
            <a:rPr lang="de-DE" dirty="0">
              <a:latin typeface="Segoe UI Black" panose="020B0A02040204020203" pitchFamily="34" charset="0"/>
              <a:ea typeface="Segoe UI Black" panose="020B0A02040204020203" pitchFamily="34" charset="0"/>
              <a:cs typeface="Segoe UI" panose="020B0502040204020203" pitchFamily="34" charset="0"/>
            </a:rPr>
            <a:t>Level 3</a:t>
          </a:r>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8DEE9713-BD81-4D71-9C09-8236D13ECBC3}" type="parTrans" cxnId="{AD2D7AD3-F701-4E69-8820-029F6218190E}">
      <dgm:prSet/>
      <dgm:spPr/>
      <dgm:t>
        <a:bodyPr/>
        <a:lstStyle/>
        <a:p>
          <a:endParaRPr lang="de-DE"/>
        </a:p>
      </dgm:t>
    </dgm:pt>
    <dgm:pt modelId="{93B191B7-0671-4E12-988D-3935D9D6127A}" type="sibTrans" cxnId="{AD2D7AD3-F701-4E69-8820-029F6218190E}">
      <dgm:prSet/>
      <dgm:spPr/>
      <dgm:t>
        <a:bodyPr/>
        <a:lstStyle/>
        <a:p>
          <a:endParaRPr lang="de-DE"/>
        </a:p>
      </dgm:t>
    </dgm:pt>
    <dgm:pt modelId="{1E0F6074-C999-4916-9425-6236AF2C08C9}">
      <dgm:prSet phldrT="[Text]"/>
      <dgm:spPr/>
      <dgm:t>
        <a:bodyPr/>
        <a:lstStyle/>
        <a:p>
          <a:r>
            <a:rPr lang="de-DE" dirty="0">
              <a:latin typeface="Segoe UI Black" panose="020B0A02040204020203" pitchFamily="34" charset="0"/>
              <a:ea typeface="Segoe UI Black" panose="020B0A02040204020203" pitchFamily="34" charset="0"/>
              <a:cs typeface="Segoe UI" panose="020B0502040204020203" pitchFamily="34" charset="0"/>
            </a:rPr>
            <a:t>Level 4</a:t>
          </a:r>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BCDF68ED-2047-4F5F-A7E2-CA327BD26771}" type="parTrans" cxnId="{C47E1DBE-8F4B-4A02-93BF-3E0AF8D6E899}">
      <dgm:prSet/>
      <dgm:spPr/>
      <dgm:t>
        <a:bodyPr/>
        <a:lstStyle/>
        <a:p>
          <a:endParaRPr lang="de-DE"/>
        </a:p>
      </dgm:t>
    </dgm:pt>
    <dgm:pt modelId="{6D88F2F2-2214-4E1E-BCF6-0A17BB8D8D90}" type="sibTrans" cxnId="{C47E1DBE-8F4B-4A02-93BF-3E0AF8D6E899}">
      <dgm:prSet/>
      <dgm:spPr/>
      <dgm:t>
        <a:bodyPr/>
        <a:lstStyle/>
        <a:p>
          <a:endParaRPr lang="de-DE"/>
        </a:p>
      </dgm:t>
    </dgm:pt>
    <dgm:pt modelId="{7BBAC8A0-8203-4BF0-9E0A-68BC8B11D249}" type="pres">
      <dgm:prSet presAssocID="{62F4F798-46D5-4460-BC53-7A97BBF7B86B}" presName="rootnode" presStyleCnt="0">
        <dgm:presLayoutVars>
          <dgm:chMax/>
          <dgm:chPref/>
          <dgm:dir/>
          <dgm:animLvl val="lvl"/>
        </dgm:presLayoutVars>
      </dgm:prSet>
      <dgm:spPr/>
      <dgm:t>
        <a:bodyPr/>
        <a:lstStyle/>
        <a:p>
          <a:endParaRPr lang="de-DE"/>
        </a:p>
      </dgm:t>
    </dgm:pt>
    <dgm:pt modelId="{E2FE381E-2426-4184-A355-C7712A0CAD8D}" type="pres">
      <dgm:prSet presAssocID="{FCD28763-24DF-46E4-8A6D-B8DF85480EB9}" presName="composite" presStyleCnt="0"/>
      <dgm:spPr/>
    </dgm:pt>
    <dgm:pt modelId="{2C97D688-E6D2-4070-9D6B-C9301F091E72}" type="pres">
      <dgm:prSet presAssocID="{FCD28763-24DF-46E4-8A6D-B8DF85480EB9}" presName="bentUpArrow1" presStyleLbl="alignImgPlace1" presStyleIdx="0" presStyleCnt="3"/>
      <dgm:spPr/>
    </dgm:pt>
    <dgm:pt modelId="{F23FAD81-BDC2-4773-A342-0A1E23828437}" type="pres">
      <dgm:prSet presAssocID="{FCD28763-24DF-46E4-8A6D-B8DF85480EB9}" presName="ParentText" presStyleLbl="node1" presStyleIdx="0" presStyleCnt="4">
        <dgm:presLayoutVars>
          <dgm:chMax val="1"/>
          <dgm:chPref val="1"/>
          <dgm:bulletEnabled val="1"/>
        </dgm:presLayoutVars>
      </dgm:prSet>
      <dgm:spPr/>
      <dgm:t>
        <a:bodyPr/>
        <a:lstStyle/>
        <a:p>
          <a:endParaRPr lang="de-DE"/>
        </a:p>
      </dgm:t>
    </dgm:pt>
    <dgm:pt modelId="{B2A6C129-D49C-4866-BD58-832AE6EFD335}" type="pres">
      <dgm:prSet presAssocID="{FCD28763-24DF-46E4-8A6D-B8DF85480EB9}" presName="ChildText" presStyleLbl="revTx" presStyleIdx="0" presStyleCnt="3">
        <dgm:presLayoutVars>
          <dgm:chMax val="0"/>
          <dgm:chPref val="0"/>
          <dgm:bulletEnabled val="1"/>
        </dgm:presLayoutVars>
      </dgm:prSet>
      <dgm:spPr/>
    </dgm:pt>
    <dgm:pt modelId="{437B82B2-005B-4922-9F18-DBE3D3040E38}" type="pres">
      <dgm:prSet presAssocID="{31D21C94-2BC4-4F66-B52D-6AF61D808764}" presName="sibTrans" presStyleCnt="0"/>
      <dgm:spPr/>
    </dgm:pt>
    <dgm:pt modelId="{31400120-5638-4910-AD0B-770FDF73B2B6}" type="pres">
      <dgm:prSet presAssocID="{15B643D0-0E2A-46DC-B033-2CED20898663}" presName="composite" presStyleCnt="0"/>
      <dgm:spPr/>
    </dgm:pt>
    <dgm:pt modelId="{7974D005-F72C-4297-ADFD-453426FCC33F}" type="pres">
      <dgm:prSet presAssocID="{15B643D0-0E2A-46DC-B033-2CED20898663}" presName="bentUpArrow1" presStyleLbl="alignImgPlace1" presStyleIdx="1" presStyleCnt="3"/>
      <dgm:spPr/>
    </dgm:pt>
    <dgm:pt modelId="{0CFC74B4-745E-4137-83AD-1A5CB4EE31F3}" type="pres">
      <dgm:prSet presAssocID="{15B643D0-0E2A-46DC-B033-2CED20898663}" presName="ParentText" presStyleLbl="node1" presStyleIdx="1" presStyleCnt="4">
        <dgm:presLayoutVars>
          <dgm:chMax val="1"/>
          <dgm:chPref val="1"/>
          <dgm:bulletEnabled val="1"/>
        </dgm:presLayoutVars>
      </dgm:prSet>
      <dgm:spPr/>
      <dgm:t>
        <a:bodyPr/>
        <a:lstStyle/>
        <a:p>
          <a:endParaRPr lang="de-DE"/>
        </a:p>
      </dgm:t>
    </dgm:pt>
    <dgm:pt modelId="{84F35F06-DE06-4815-981C-F4229A868304}" type="pres">
      <dgm:prSet presAssocID="{15B643D0-0E2A-46DC-B033-2CED20898663}" presName="ChildText" presStyleLbl="revTx" presStyleIdx="1" presStyleCnt="3">
        <dgm:presLayoutVars>
          <dgm:chMax val="0"/>
          <dgm:chPref val="0"/>
          <dgm:bulletEnabled val="1"/>
        </dgm:presLayoutVars>
      </dgm:prSet>
      <dgm:spPr/>
    </dgm:pt>
    <dgm:pt modelId="{8BE582E9-3F3D-4C42-90E7-CCD111F0374F}" type="pres">
      <dgm:prSet presAssocID="{7A1BDE6E-47C3-4B4C-A8AD-92F4D992FEB0}" presName="sibTrans" presStyleCnt="0"/>
      <dgm:spPr/>
    </dgm:pt>
    <dgm:pt modelId="{935808A8-161B-4835-AB7F-07D3ED6DBA45}" type="pres">
      <dgm:prSet presAssocID="{EA238B8A-CE53-4DF9-B762-A83D47E8F4EF}" presName="composite" presStyleCnt="0"/>
      <dgm:spPr/>
    </dgm:pt>
    <dgm:pt modelId="{D1E98D1D-B272-411D-852C-CEE1F31C457E}" type="pres">
      <dgm:prSet presAssocID="{EA238B8A-CE53-4DF9-B762-A83D47E8F4EF}" presName="bentUpArrow1" presStyleLbl="alignImgPlace1" presStyleIdx="2" presStyleCnt="3"/>
      <dgm:spPr/>
    </dgm:pt>
    <dgm:pt modelId="{BF87A1C8-18B8-4A95-8665-AADB898A21B0}" type="pres">
      <dgm:prSet presAssocID="{EA238B8A-CE53-4DF9-B762-A83D47E8F4EF}" presName="ParentText" presStyleLbl="node1" presStyleIdx="2" presStyleCnt="4">
        <dgm:presLayoutVars>
          <dgm:chMax val="1"/>
          <dgm:chPref val="1"/>
          <dgm:bulletEnabled val="1"/>
        </dgm:presLayoutVars>
      </dgm:prSet>
      <dgm:spPr/>
      <dgm:t>
        <a:bodyPr/>
        <a:lstStyle/>
        <a:p>
          <a:endParaRPr lang="de-DE"/>
        </a:p>
      </dgm:t>
    </dgm:pt>
    <dgm:pt modelId="{A2164F34-F463-4D8A-90A8-260F21388200}" type="pres">
      <dgm:prSet presAssocID="{EA238B8A-CE53-4DF9-B762-A83D47E8F4EF}" presName="ChildText" presStyleLbl="revTx" presStyleIdx="2" presStyleCnt="3">
        <dgm:presLayoutVars>
          <dgm:chMax val="0"/>
          <dgm:chPref val="0"/>
          <dgm:bulletEnabled val="1"/>
        </dgm:presLayoutVars>
      </dgm:prSet>
      <dgm:spPr/>
    </dgm:pt>
    <dgm:pt modelId="{D2F92009-170F-4CFE-8958-81546A8A4FA1}" type="pres">
      <dgm:prSet presAssocID="{93B191B7-0671-4E12-988D-3935D9D6127A}" presName="sibTrans" presStyleCnt="0"/>
      <dgm:spPr/>
    </dgm:pt>
    <dgm:pt modelId="{23968031-77D4-44AE-BDC1-CC68BD97259D}" type="pres">
      <dgm:prSet presAssocID="{1E0F6074-C999-4916-9425-6236AF2C08C9}" presName="composite" presStyleCnt="0"/>
      <dgm:spPr/>
    </dgm:pt>
    <dgm:pt modelId="{86473054-53B0-4427-87BE-243B9D7F5D2D}" type="pres">
      <dgm:prSet presAssocID="{1E0F6074-C999-4916-9425-6236AF2C08C9}" presName="ParentText" presStyleLbl="node1" presStyleIdx="3" presStyleCnt="4">
        <dgm:presLayoutVars>
          <dgm:chMax val="1"/>
          <dgm:chPref val="1"/>
          <dgm:bulletEnabled val="1"/>
        </dgm:presLayoutVars>
      </dgm:prSet>
      <dgm:spPr/>
      <dgm:t>
        <a:bodyPr/>
        <a:lstStyle/>
        <a:p>
          <a:endParaRPr lang="de-DE"/>
        </a:p>
      </dgm:t>
    </dgm:pt>
  </dgm:ptLst>
  <dgm:cxnLst>
    <dgm:cxn modelId="{4D028362-9149-4CC3-A4DB-CF624B523721}" type="presOf" srcId="{1E0F6074-C999-4916-9425-6236AF2C08C9}" destId="{86473054-53B0-4427-87BE-243B9D7F5D2D}" srcOrd="0" destOrd="0" presId="urn:microsoft.com/office/officeart/2005/8/layout/StepDownProcess"/>
    <dgm:cxn modelId="{504DC5D7-A36C-4FAC-B570-E1BBF3EC4E53}" type="presOf" srcId="{EA238B8A-CE53-4DF9-B762-A83D47E8F4EF}" destId="{BF87A1C8-18B8-4A95-8665-AADB898A21B0}" srcOrd="0" destOrd="0" presId="urn:microsoft.com/office/officeart/2005/8/layout/StepDownProcess"/>
    <dgm:cxn modelId="{F105CC01-7A4A-4E3C-BBB1-B070C5EEFD5E}" type="presOf" srcId="{62F4F798-46D5-4460-BC53-7A97BBF7B86B}" destId="{7BBAC8A0-8203-4BF0-9E0A-68BC8B11D249}" srcOrd="0" destOrd="0" presId="urn:microsoft.com/office/officeart/2005/8/layout/StepDownProcess"/>
    <dgm:cxn modelId="{3D441405-FB90-4313-B292-0D500B589C43}" type="presOf" srcId="{FCD28763-24DF-46E4-8A6D-B8DF85480EB9}" destId="{F23FAD81-BDC2-4773-A342-0A1E23828437}" srcOrd="0" destOrd="0" presId="urn:microsoft.com/office/officeart/2005/8/layout/StepDownProcess"/>
    <dgm:cxn modelId="{AD2D7AD3-F701-4E69-8820-029F6218190E}" srcId="{62F4F798-46D5-4460-BC53-7A97BBF7B86B}" destId="{EA238B8A-CE53-4DF9-B762-A83D47E8F4EF}" srcOrd="2" destOrd="0" parTransId="{8DEE9713-BD81-4D71-9C09-8236D13ECBC3}" sibTransId="{93B191B7-0671-4E12-988D-3935D9D6127A}"/>
    <dgm:cxn modelId="{63EC0A5F-227F-4D3E-A852-13C4FB6449C3}" srcId="{62F4F798-46D5-4460-BC53-7A97BBF7B86B}" destId="{FCD28763-24DF-46E4-8A6D-B8DF85480EB9}" srcOrd="0" destOrd="0" parTransId="{960E43B1-9CEF-428B-A333-48CBA22902FA}" sibTransId="{31D21C94-2BC4-4F66-B52D-6AF61D808764}"/>
    <dgm:cxn modelId="{D6168C44-B130-427F-BB09-695567C61A55}" type="presOf" srcId="{15B643D0-0E2A-46DC-B033-2CED20898663}" destId="{0CFC74B4-745E-4137-83AD-1A5CB4EE31F3}" srcOrd="0" destOrd="0" presId="urn:microsoft.com/office/officeart/2005/8/layout/StepDownProcess"/>
    <dgm:cxn modelId="{C47E1DBE-8F4B-4A02-93BF-3E0AF8D6E899}" srcId="{62F4F798-46D5-4460-BC53-7A97BBF7B86B}" destId="{1E0F6074-C999-4916-9425-6236AF2C08C9}" srcOrd="3" destOrd="0" parTransId="{BCDF68ED-2047-4F5F-A7E2-CA327BD26771}" sibTransId="{6D88F2F2-2214-4E1E-BCF6-0A17BB8D8D90}"/>
    <dgm:cxn modelId="{E34D43A8-5885-4D77-A846-2551CD4EE6CF}" srcId="{62F4F798-46D5-4460-BC53-7A97BBF7B86B}" destId="{15B643D0-0E2A-46DC-B033-2CED20898663}" srcOrd="1" destOrd="0" parTransId="{CDD53EFA-53EF-46A8-825D-A4A53798250B}" sibTransId="{7A1BDE6E-47C3-4B4C-A8AD-92F4D992FEB0}"/>
    <dgm:cxn modelId="{58E5B35E-F98F-4C60-943A-67829C27BE3B}" type="presParOf" srcId="{7BBAC8A0-8203-4BF0-9E0A-68BC8B11D249}" destId="{E2FE381E-2426-4184-A355-C7712A0CAD8D}" srcOrd="0" destOrd="0" presId="urn:microsoft.com/office/officeart/2005/8/layout/StepDownProcess"/>
    <dgm:cxn modelId="{67A35E4D-48F3-4EE1-B1E6-CE298B6F5424}" type="presParOf" srcId="{E2FE381E-2426-4184-A355-C7712A0CAD8D}" destId="{2C97D688-E6D2-4070-9D6B-C9301F091E72}" srcOrd="0" destOrd="0" presId="urn:microsoft.com/office/officeart/2005/8/layout/StepDownProcess"/>
    <dgm:cxn modelId="{29F414FA-12D9-48C5-8199-44456777E901}" type="presParOf" srcId="{E2FE381E-2426-4184-A355-C7712A0CAD8D}" destId="{F23FAD81-BDC2-4773-A342-0A1E23828437}" srcOrd="1" destOrd="0" presId="urn:microsoft.com/office/officeart/2005/8/layout/StepDownProcess"/>
    <dgm:cxn modelId="{A12F21F2-4DB1-4024-8E6A-1CCF1B510F33}" type="presParOf" srcId="{E2FE381E-2426-4184-A355-C7712A0CAD8D}" destId="{B2A6C129-D49C-4866-BD58-832AE6EFD335}" srcOrd="2" destOrd="0" presId="urn:microsoft.com/office/officeart/2005/8/layout/StepDownProcess"/>
    <dgm:cxn modelId="{15B7ED05-BB1F-4EAD-AB66-C99867019C9B}" type="presParOf" srcId="{7BBAC8A0-8203-4BF0-9E0A-68BC8B11D249}" destId="{437B82B2-005B-4922-9F18-DBE3D3040E38}" srcOrd="1" destOrd="0" presId="urn:microsoft.com/office/officeart/2005/8/layout/StepDownProcess"/>
    <dgm:cxn modelId="{818569FD-E984-4B90-843A-E1C12E88F2A7}" type="presParOf" srcId="{7BBAC8A0-8203-4BF0-9E0A-68BC8B11D249}" destId="{31400120-5638-4910-AD0B-770FDF73B2B6}" srcOrd="2" destOrd="0" presId="urn:microsoft.com/office/officeart/2005/8/layout/StepDownProcess"/>
    <dgm:cxn modelId="{9631B80C-DBCE-4C7A-8FB4-2851EA19A07E}" type="presParOf" srcId="{31400120-5638-4910-AD0B-770FDF73B2B6}" destId="{7974D005-F72C-4297-ADFD-453426FCC33F}" srcOrd="0" destOrd="0" presId="urn:microsoft.com/office/officeart/2005/8/layout/StepDownProcess"/>
    <dgm:cxn modelId="{8D59B181-7CD5-4D74-8306-78C46E248062}" type="presParOf" srcId="{31400120-5638-4910-AD0B-770FDF73B2B6}" destId="{0CFC74B4-745E-4137-83AD-1A5CB4EE31F3}" srcOrd="1" destOrd="0" presId="urn:microsoft.com/office/officeart/2005/8/layout/StepDownProcess"/>
    <dgm:cxn modelId="{2686D47E-FC4A-4662-8E61-195767FC749F}" type="presParOf" srcId="{31400120-5638-4910-AD0B-770FDF73B2B6}" destId="{84F35F06-DE06-4815-981C-F4229A868304}" srcOrd="2" destOrd="0" presId="urn:microsoft.com/office/officeart/2005/8/layout/StepDownProcess"/>
    <dgm:cxn modelId="{90DF0F2B-8F30-4724-8DCD-44D2EBAD78E6}" type="presParOf" srcId="{7BBAC8A0-8203-4BF0-9E0A-68BC8B11D249}" destId="{8BE582E9-3F3D-4C42-90E7-CCD111F0374F}" srcOrd="3" destOrd="0" presId="urn:microsoft.com/office/officeart/2005/8/layout/StepDownProcess"/>
    <dgm:cxn modelId="{978963E3-E7F6-4CBB-85B3-BF8589D54006}" type="presParOf" srcId="{7BBAC8A0-8203-4BF0-9E0A-68BC8B11D249}" destId="{935808A8-161B-4835-AB7F-07D3ED6DBA45}" srcOrd="4" destOrd="0" presId="urn:microsoft.com/office/officeart/2005/8/layout/StepDownProcess"/>
    <dgm:cxn modelId="{51D70EF2-C4DA-4B0B-9CB2-D5005C322F35}" type="presParOf" srcId="{935808A8-161B-4835-AB7F-07D3ED6DBA45}" destId="{D1E98D1D-B272-411D-852C-CEE1F31C457E}" srcOrd="0" destOrd="0" presId="urn:microsoft.com/office/officeart/2005/8/layout/StepDownProcess"/>
    <dgm:cxn modelId="{3C93F990-43F4-46EF-9E93-3A1559BC0999}" type="presParOf" srcId="{935808A8-161B-4835-AB7F-07D3ED6DBA45}" destId="{BF87A1C8-18B8-4A95-8665-AADB898A21B0}" srcOrd="1" destOrd="0" presId="urn:microsoft.com/office/officeart/2005/8/layout/StepDownProcess"/>
    <dgm:cxn modelId="{31D1373B-D258-4226-B24C-3E632FC9F572}" type="presParOf" srcId="{935808A8-161B-4835-AB7F-07D3ED6DBA45}" destId="{A2164F34-F463-4D8A-90A8-260F21388200}" srcOrd="2" destOrd="0" presId="urn:microsoft.com/office/officeart/2005/8/layout/StepDownProcess"/>
    <dgm:cxn modelId="{960741C6-C1A9-46A4-A80A-ED1E96F39423}" type="presParOf" srcId="{7BBAC8A0-8203-4BF0-9E0A-68BC8B11D249}" destId="{D2F92009-170F-4CFE-8958-81546A8A4FA1}" srcOrd="5" destOrd="0" presId="urn:microsoft.com/office/officeart/2005/8/layout/StepDownProcess"/>
    <dgm:cxn modelId="{2B68B438-7EE0-4E2C-91CA-F35CC4EDFA8E}" type="presParOf" srcId="{7BBAC8A0-8203-4BF0-9E0A-68BC8B11D249}" destId="{23968031-77D4-44AE-BDC1-CC68BD97259D}" srcOrd="6" destOrd="0" presId="urn:microsoft.com/office/officeart/2005/8/layout/StepDownProcess"/>
    <dgm:cxn modelId="{89C91E3D-9F36-449E-98FF-FD4F8B15E61C}" type="presParOf" srcId="{23968031-77D4-44AE-BDC1-CC68BD97259D}" destId="{86473054-53B0-4427-87BE-243B9D7F5D2D}" srcOrd="0" destOrd="0" presId="urn:microsoft.com/office/officeart/2005/8/layout/StepDown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2F4F798-46D5-4460-BC53-7A97BBF7B86B}"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de-DE"/>
        </a:p>
      </dgm:t>
    </dgm:pt>
    <dgm:pt modelId="{FCD28763-24DF-46E4-8A6D-B8DF85480EB9}">
      <dgm:prSet phldrT="[Text]"/>
      <dgm:spPr/>
      <dgm:t>
        <a:bodyPr/>
        <a:lstStyle/>
        <a:p>
          <a:r>
            <a:rPr lang="de-DE" dirty="0">
              <a:latin typeface="Segoe UI Black" panose="020B0A02040204020203" pitchFamily="34" charset="0"/>
              <a:ea typeface="Segoe UI Black" panose="020B0A02040204020203" pitchFamily="34" charset="0"/>
              <a:cs typeface="Segoe UI" panose="020B0502040204020203" pitchFamily="34" charset="0"/>
            </a:rPr>
            <a:t>Level 1</a:t>
          </a: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60E43B1-9CEF-428B-A333-48CBA22902FA}" type="parTrans" cxnId="{63EC0A5F-227F-4D3E-A852-13C4FB6449C3}">
      <dgm:prSet/>
      <dgm:spPr/>
      <dgm:t>
        <a:bodyPr/>
        <a:lstStyle/>
        <a:p>
          <a:endParaRPr lang="de-DE"/>
        </a:p>
      </dgm:t>
    </dgm:pt>
    <dgm:pt modelId="{31D21C94-2BC4-4F66-B52D-6AF61D808764}" type="sibTrans" cxnId="{63EC0A5F-227F-4D3E-A852-13C4FB6449C3}">
      <dgm:prSet/>
      <dgm:spPr/>
      <dgm:t>
        <a:bodyPr/>
        <a:lstStyle/>
        <a:p>
          <a:endParaRPr lang="de-DE"/>
        </a:p>
      </dgm:t>
    </dgm:pt>
    <dgm:pt modelId="{15B643D0-0E2A-46DC-B033-2CED20898663}">
      <dgm:prSet phldrT="[Text]"/>
      <dgm:spPr/>
      <dgm:t>
        <a:bodyPr/>
        <a:lstStyle/>
        <a:p>
          <a:r>
            <a:rPr lang="de-DE" dirty="0">
              <a:latin typeface="Segoe UI Black" panose="020B0A02040204020203" pitchFamily="34" charset="0"/>
              <a:ea typeface="Segoe UI Black" panose="020B0A02040204020203" pitchFamily="34" charset="0"/>
              <a:cs typeface="Segoe UI" panose="020B0502040204020203" pitchFamily="34" charset="0"/>
            </a:rPr>
            <a:t>Level 2</a:t>
          </a:r>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CDD53EFA-53EF-46A8-825D-A4A53798250B}" type="parTrans" cxnId="{E34D43A8-5885-4D77-A846-2551CD4EE6CF}">
      <dgm:prSet/>
      <dgm:spPr/>
      <dgm:t>
        <a:bodyPr/>
        <a:lstStyle/>
        <a:p>
          <a:endParaRPr lang="de-DE"/>
        </a:p>
      </dgm:t>
    </dgm:pt>
    <dgm:pt modelId="{7A1BDE6E-47C3-4B4C-A8AD-92F4D992FEB0}" type="sibTrans" cxnId="{E34D43A8-5885-4D77-A846-2551CD4EE6CF}">
      <dgm:prSet/>
      <dgm:spPr/>
      <dgm:t>
        <a:bodyPr/>
        <a:lstStyle/>
        <a:p>
          <a:endParaRPr lang="de-DE"/>
        </a:p>
      </dgm:t>
    </dgm:pt>
    <dgm:pt modelId="{EA238B8A-CE53-4DF9-B762-A83D47E8F4EF}">
      <dgm:prSet phldrT="[Text]"/>
      <dgm:spPr/>
      <dgm:t>
        <a:bodyPr/>
        <a:lstStyle/>
        <a:p>
          <a:r>
            <a:rPr lang="de-DE" dirty="0">
              <a:latin typeface="Segoe UI Black" panose="020B0A02040204020203" pitchFamily="34" charset="0"/>
              <a:ea typeface="Segoe UI Black" panose="020B0A02040204020203" pitchFamily="34" charset="0"/>
              <a:cs typeface="Segoe UI" panose="020B0502040204020203" pitchFamily="34" charset="0"/>
            </a:rPr>
            <a:t>Level 3</a:t>
          </a:r>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8DEE9713-BD81-4D71-9C09-8236D13ECBC3}" type="parTrans" cxnId="{AD2D7AD3-F701-4E69-8820-029F6218190E}">
      <dgm:prSet/>
      <dgm:spPr/>
      <dgm:t>
        <a:bodyPr/>
        <a:lstStyle/>
        <a:p>
          <a:endParaRPr lang="de-DE"/>
        </a:p>
      </dgm:t>
    </dgm:pt>
    <dgm:pt modelId="{93B191B7-0671-4E12-988D-3935D9D6127A}" type="sibTrans" cxnId="{AD2D7AD3-F701-4E69-8820-029F6218190E}">
      <dgm:prSet/>
      <dgm:spPr/>
      <dgm:t>
        <a:bodyPr/>
        <a:lstStyle/>
        <a:p>
          <a:endParaRPr lang="de-DE"/>
        </a:p>
      </dgm:t>
    </dgm:pt>
    <dgm:pt modelId="{1E0F6074-C999-4916-9425-6236AF2C08C9}">
      <dgm:prSet phldrT="[Text]"/>
      <dgm:spPr/>
      <dgm:t>
        <a:bodyPr/>
        <a:lstStyle/>
        <a:p>
          <a:r>
            <a:rPr lang="de-DE" dirty="0">
              <a:latin typeface="Segoe UI Black" panose="020B0A02040204020203" pitchFamily="34" charset="0"/>
              <a:ea typeface="Segoe UI Black" panose="020B0A02040204020203" pitchFamily="34" charset="0"/>
              <a:cs typeface="Segoe UI" panose="020B0502040204020203" pitchFamily="34" charset="0"/>
            </a:rPr>
            <a:t>Level 4</a:t>
          </a:r>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BCDF68ED-2047-4F5F-A7E2-CA327BD26771}" type="parTrans" cxnId="{C47E1DBE-8F4B-4A02-93BF-3E0AF8D6E899}">
      <dgm:prSet/>
      <dgm:spPr/>
      <dgm:t>
        <a:bodyPr/>
        <a:lstStyle/>
        <a:p>
          <a:endParaRPr lang="de-DE"/>
        </a:p>
      </dgm:t>
    </dgm:pt>
    <dgm:pt modelId="{6D88F2F2-2214-4E1E-BCF6-0A17BB8D8D90}" type="sibTrans" cxnId="{C47E1DBE-8F4B-4A02-93BF-3E0AF8D6E899}">
      <dgm:prSet/>
      <dgm:spPr/>
      <dgm:t>
        <a:bodyPr/>
        <a:lstStyle/>
        <a:p>
          <a:endParaRPr lang="de-DE"/>
        </a:p>
      </dgm:t>
    </dgm:pt>
    <dgm:pt modelId="{4FF55737-D019-4C40-A6A2-C1722C6E6000}">
      <dgm:prSet phldrT="[Text]"/>
      <dgm:spPr/>
      <dgm:t>
        <a:bodyPr/>
        <a:lstStyle/>
        <a:p>
          <a:r>
            <a:rPr lang="de-DE" dirty="0">
              <a:latin typeface="Segoe UI Black" panose="020B0A02040204020203" pitchFamily="34" charset="0"/>
              <a:ea typeface="Segoe UI Black" panose="020B0A02040204020203" pitchFamily="34" charset="0"/>
              <a:cs typeface="Segoe UI" panose="020B0502040204020203" pitchFamily="34" charset="0"/>
            </a:rPr>
            <a:t>Level 5</a:t>
          </a:r>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61DD4FBA-D08F-48F7-89BD-19FA5EEECE93}" type="parTrans" cxnId="{8709ABE9-0C57-4911-A991-093F24D94973}">
      <dgm:prSet/>
      <dgm:spPr/>
      <dgm:t>
        <a:bodyPr/>
        <a:lstStyle/>
        <a:p>
          <a:endParaRPr lang="de-DE"/>
        </a:p>
      </dgm:t>
    </dgm:pt>
    <dgm:pt modelId="{311151C3-8587-4DB8-BE29-0B2BB461F405}" type="sibTrans" cxnId="{8709ABE9-0C57-4911-A991-093F24D94973}">
      <dgm:prSet/>
      <dgm:spPr/>
      <dgm:t>
        <a:bodyPr/>
        <a:lstStyle/>
        <a:p>
          <a:endParaRPr lang="de-DE"/>
        </a:p>
      </dgm:t>
    </dgm:pt>
    <dgm:pt modelId="{7BBAC8A0-8203-4BF0-9E0A-68BC8B11D249}" type="pres">
      <dgm:prSet presAssocID="{62F4F798-46D5-4460-BC53-7A97BBF7B86B}" presName="rootnode" presStyleCnt="0">
        <dgm:presLayoutVars>
          <dgm:chMax/>
          <dgm:chPref/>
          <dgm:dir/>
          <dgm:animLvl val="lvl"/>
        </dgm:presLayoutVars>
      </dgm:prSet>
      <dgm:spPr/>
      <dgm:t>
        <a:bodyPr/>
        <a:lstStyle/>
        <a:p>
          <a:endParaRPr lang="de-DE"/>
        </a:p>
      </dgm:t>
    </dgm:pt>
    <dgm:pt modelId="{E2FE381E-2426-4184-A355-C7712A0CAD8D}" type="pres">
      <dgm:prSet presAssocID="{FCD28763-24DF-46E4-8A6D-B8DF85480EB9}" presName="composite" presStyleCnt="0"/>
      <dgm:spPr/>
    </dgm:pt>
    <dgm:pt modelId="{2C97D688-E6D2-4070-9D6B-C9301F091E72}" type="pres">
      <dgm:prSet presAssocID="{FCD28763-24DF-46E4-8A6D-B8DF85480EB9}" presName="bentUpArrow1" presStyleLbl="alignImgPlace1" presStyleIdx="0" presStyleCnt="4"/>
      <dgm:spPr/>
    </dgm:pt>
    <dgm:pt modelId="{F23FAD81-BDC2-4773-A342-0A1E23828437}" type="pres">
      <dgm:prSet presAssocID="{FCD28763-24DF-46E4-8A6D-B8DF85480EB9}" presName="ParentText" presStyleLbl="node1" presStyleIdx="0" presStyleCnt="5">
        <dgm:presLayoutVars>
          <dgm:chMax val="1"/>
          <dgm:chPref val="1"/>
          <dgm:bulletEnabled val="1"/>
        </dgm:presLayoutVars>
      </dgm:prSet>
      <dgm:spPr/>
      <dgm:t>
        <a:bodyPr/>
        <a:lstStyle/>
        <a:p>
          <a:endParaRPr lang="de-DE"/>
        </a:p>
      </dgm:t>
    </dgm:pt>
    <dgm:pt modelId="{B2A6C129-D49C-4866-BD58-832AE6EFD335}" type="pres">
      <dgm:prSet presAssocID="{FCD28763-24DF-46E4-8A6D-B8DF85480EB9}" presName="ChildText" presStyleLbl="revTx" presStyleIdx="0" presStyleCnt="4">
        <dgm:presLayoutVars>
          <dgm:chMax val="0"/>
          <dgm:chPref val="0"/>
          <dgm:bulletEnabled val="1"/>
        </dgm:presLayoutVars>
      </dgm:prSet>
      <dgm:spPr/>
    </dgm:pt>
    <dgm:pt modelId="{437B82B2-005B-4922-9F18-DBE3D3040E38}" type="pres">
      <dgm:prSet presAssocID="{31D21C94-2BC4-4F66-B52D-6AF61D808764}" presName="sibTrans" presStyleCnt="0"/>
      <dgm:spPr/>
    </dgm:pt>
    <dgm:pt modelId="{31400120-5638-4910-AD0B-770FDF73B2B6}" type="pres">
      <dgm:prSet presAssocID="{15B643D0-0E2A-46DC-B033-2CED20898663}" presName="composite" presStyleCnt="0"/>
      <dgm:spPr/>
    </dgm:pt>
    <dgm:pt modelId="{7974D005-F72C-4297-ADFD-453426FCC33F}" type="pres">
      <dgm:prSet presAssocID="{15B643D0-0E2A-46DC-B033-2CED20898663}" presName="bentUpArrow1" presStyleLbl="alignImgPlace1" presStyleIdx="1" presStyleCnt="4"/>
      <dgm:spPr/>
    </dgm:pt>
    <dgm:pt modelId="{0CFC74B4-745E-4137-83AD-1A5CB4EE31F3}" type="pres">
      <dgm:prSet presAssocID="{15B643D0-0E2A-46DC-B033-2CED20898663}" presName="ParentText" presStyleLbl="node1" presStyleIdx="1" presStyleCnt="5">
        <dgm:presLayoutVars>
          <dgm:chMax val="1"/>
          <dgm:chPref val="1"/>
          <dgm:bulletEnabled val="1"/>
        </dgm:presLayoutVars>
      </dgm:prSet>
      <dgm:spPr/>
      <dgm:t>
        <a:bodyPr/>
        <a:lstStyle/>
        <a:p>
          <a:endParaRPr lang="de-DE"/>
        </a:p>
      </dgm:t>
    </dgm:pt>
    <dgm:pt modelId="{84F35F06-DE06-4815-981C-F4229A868304}" type="pres">
      <dgm:prSet presAssocID="{15B643D0-0E2A-46DC-B033-2CED20898663}" presName="ChildText" presStyleLbl="revTx" presStyleIdx="1" presStyleCnt="4">
        <dgm:presLayoutVars>
          <dgm:chMax val="0"/>
          <dgm:chPref val="0"/>
          <dgm:bulletEnabled val="1"/>
        </dgm:presLayoutVars>
      </dgm:prSet>
      <dgm:spPr/>
    </dgm:pt>
    <dgm:pt modelId="{8BE582E9-3F3D-4C42-90E7-CCD111F0374F}" type="pres">
      <dgm:prSet presAssocID="{7A1BDE6E-47C3-4B4C-A8AD-92F4D992FEB0}" presName="sibTrans" presStyleCnt="0"/>
      <dgm:spPr/>
    </dgm:pt>
    <dgm:pt modelId="{935808A8-161B-4835-AB7F-07D3ED6DBA45}" type="pres">
      <dgm:prSet presAssocID="{EA238B8A-CE53-4DF9-B762-A83D47E8F4EF}" presName="composite" presStyleCnt="0"/>
      <dgm:spPr/>
    </dgm:pt>
    <dgm:pt modelId="{D1E98D1D-B272-411D-852C-CEE1F31C457E}" type="pres">
      <dgm:prSet presAssocID="{EA238B8A-CE53-4DF9-B762-A83D47E8F4EF}" presName="bentUpArrow1" presStyleLbl="alignImgPlace1" presStyleIdx="2" presStyleCnt="4"/>
      <dgm:spPr/>
    </dgm:pt>
    <dgm:pt modelId="{BF87A1C8-18B8-4A95-8665-AADB898A21B0}" type="pres">
      <dgm:prSet presAssocID="{EA238B8A-CE53-4DF9-B762-A83D47E8F4EF}" presName="ParentText" presStyleLbl="node1" presStyleIdx="2" presStyleCnt="5">
        <dgm:presLayoutVars>
          <dgm:chMax val="1"/>
          <dgm:chPref val="1"/>
          <dgm:bulletEnabled val="1"/>
        </dgm:presLayoutVars>
      </dgm:prSet>
      <dgm:spPr/>
      <dgm:t>
        <a:bodyPr/>
        <a:lstStyle/>
        <a:p>
          <a:endParaRPr lang="de-DE"/>
        </a:p>
      </dgm:t>
    </dgm:pt>
    <dgm:pt modelId="{A2164F34-F463-4D8A-90A8-260F21388200}" type="pres">
      <dgm:prSet presAssocID="{EA238B8A-CE53-4DF9-B762-A83D47E8F4EF}" presName="ChildText" presStyleLbl="revTx" presStyleIdx="2" presStyleCnt="4">
        <dgm:presLayoutVars>
          <dgm:chMax val="0"/>
          <dgm:chPref val="0"/>
          <dgm:bulletEnabled val="1"/>
        </dgm:presLayoutVars>
      </dgm:prSet>
      <dgm:spPr/>
    </dgm:pt>
    <dgm:pt modelId="{D2F92009-170F-4CFE-8958-81546A8A4FA1}" type="pres">
      <dgm:prSet presAssocID="{93B191B7-0671-4E12-988D-3935D9D6127A}" presName="sibTrans" presStyleCnt="0"/>
      <dgm:spPr/>
    </dgm:pt>
    <dgm:pt modelId="{23968031-77D4-44AE-BDC1-CC68BD97259D}" type="pres">
      <dgm:prSet presAssocID="{1E0F6074-C999-4916-9425-6236AF2C08C9}" presName="composite" presStyleCnt="0"/>
      <dgm:spPr/>
    </dgm:pt>
    <dgm:pt modelId="{06B58602-CC6D-45F1-9579-3D08F6118043}" type="pres">
      <dgm:prSet presAssocID="{1E0F6074-C999-4916-9425-6236AF2C08C9}" presName="bentUpArrow1" presStyleLbl="alignImgPlace1" presStyleIdx="3" presStyleCnt="4"/>
      <dgm:spPr/>
    </dgm:pt>
    <dgm:pt modelId="{86473054-53B0-4427-87BE-243B9D7F5D2D}" type="pres">
      <dgm:prSet presAssocID="{1E0F6074-C999-4916-9425-6236AF2C08C9}" presName="ParentText" presStyleLbl="node1" presStyleIdx="3" presStyleCnt="5">
        <dgm:presLayoutVars>
          <dgm:chMax val="1"/>
          <dgm:chPref val="1"/>
          <dgm:bulletEnabled val="1"/>
        </dgm:presLayoutVars>
      </dgm:prSet>
      <dgm:spPr/>
      <dgm:t>
        <a:bodyPr/>
        <a:lstStyle/>
        <a:p>
          <a:endParaRPr lang="de-DE"/>
        </a:p>
      </dgm:t>
    </dgm:pt>
    <dgm:pt modelId="{A01DA8AF-B5E3-4A8D-A3E0-A9F35BC9D583}" type="pres">
      <dgm:prSet presAssocID="{1E0F6074-C999-4916-9425-6236AF2C08C9}" presName="ChildText" presStyleLbl="revTx" presStyleIdx="3" presStyleCnt="4">
        <dgm:presLayoutVars>
          <dgm:chMax val="0"/>
          <dgm:chPref val="0"/>
          <dgm:bulletEnabled val="1"/>
        </dgm:presLayoutVars>
      </dgm:prSet>
      <dgm:spPr/>
    </dgm:pt>
    <dgm:pt modelId="{96832A1E-D2DD-4216-B2FA-FD1A9FB84D78}" type="pres">
      <dgm:prSet presAssocID="{6D88F2F2-2214-4E1E-BCF6-0A17BB8D8D90}" presName="sibTrans" presStyleCnt="0"/>
      <dgm:spPr/>
    </dgm:pt>
    <dgm:pt modelId="{3727FDDD-848F-4850-8002-FBF8C9042229}" type="pres">
      <dgm:prSet presAssocID="{4FF55737-D019-4C40-A6A2-C1722C6E6000}" presName="composite" presStyleCnt="0"/>
      <dgm:spPr/>
    </dgm:pt>
    <dgm:pt modelId="{671673A6-9A84-4E36-ABD7-3DA321DC2C0E}" type="pres">
      <dgm:prSet presAssocID="{4FF55737-D019-4C40-A6A2-C1722C6E6000}" presName="ParentText" presStyleLbl="node1" presStyleIdx="4" presStyleCnt="5">
        <dgm:presLayoutVars>
          <dgm:chMax val="1"/>
          <dgm:chPref val="1"/>
          <dgm:bulletEnabled val="1"/>
        </dgm:presLayoutVars>
      </dgm:prSet>
      <dgm:spPr/>
      <dgm:t>
        <a:bodyPr/>
        <a:lstStyle/>
        <a:p>
          <a:endParaRPr lang="de-DE"/>
        </a:p>
      </dgm:t>
    </dgm:pt>
  </dgm:ptLst>
  <dgm:cxnLst>
    <dgm:cxn modelId="{4D028362-9149-4CC3-A4DB-CF624B523721}" type="presOf" srcId="{1E0F6074-C999-4916-9425-6236AF2C08C9}" destId="{86473054-53B0-4427-87BE-243B9D7F5D2D}" srcOrd="0" destOrd="0" presId="urn:microsoft.com/office/officeart/2005/8/layout/StepDownProcess"/>
    <dgm:cxn modelId="{504DC5D7-A36C-4FAC-B570-E1BBF3EC4E53}" type="presOf" srcId="{EA238B8A-CE53-4DF9-B762-A83D47E8F4EF}" destId="{BF87A1C8-18B8-4A95-8665-AADB898A21B0}" srcOrd="0" destOrd="0" presId="urn:microsoft.com/office/officeart/2005/8/layout/StepDownProcess"/>
    <dgm:cxn modelId="{F105CC01-7A4A-4E3C-BBB1-B070C5EEFD5E}" type="presOf" srcId="{62F4F798-46D5-4460-BC53-7A97BBF7B86B}" destId="{7BBAC8A0-8203-4BF0-9E0A-68BC8B11D249}" srcOrd="0" destOrd="0" presId="urn:microsoft.com/office/officeart/2005/8/layout/StepDownProcess"/>
    <dgm:cxn modelId="{3D441405-FB90-4313-B292-0D500B589C43}" type="presOf" srcId="{FCD28763-24DF-46E4-8A6D-B8DF85480EB9}" destId="{F23FAD81-BDC2-4773-A342-0A1E23828437}" srcOrd="0" destOrd="0" presId="urn:microsoft.com/office/officeart/2005/8/layout/StepDownProcess"/>
    <dgm:cxn modelId="{8709ABE9-0C57-4911-A991-093F24D94973}" srcId="{62F4F798-46D5-4460-BC53-7A97BBF7B86B}" destId="{4FF55737-D019-4C40-A6A2-C1722C6E6000}" srcOrd="4" destOrd="0" parTransId="{61DD4FBA-D08F-48F7-89BD-19FA5EEECE93}" sibTransId="{311151C3-8587-4DB8-BE29-0B2BB461F405}"/>
    <dgm:cxn modelId="{AD2D7AD3-F701-4E69-8820-029F6218190E}" srcId="{62F4F798-46D5-4460-BC53-7A97BBF7B86B}" destId="{EA238B8A-CE53-4DF9-B762-A83D47E8F4EF}" srcOrd="2" destOrd="0" parTransId="{8DEE9713-BD81-4D71-9C09-8236D13ECBC3}" sibTransId="{93B191B7-0671-4E12-988D-3935D9D6127A}"/>
    <dgm:cxn modelId="{63EC0A5F-227F-4D3E-A852-13C4FB6449C3}" srcId="{62F4F798-46D5-4460-BC53-7A97BBF7B86B}" destId="{FCD28763-24DF-46E4-8A6D-B8DF85480EB9}" srcOrd="0" destOrd="0" parTransId="{960E43B1-9CEF-428B-A333-48CBA22902FA}" sibTransId="{31D21C94-2BC4-4F66-B52D-6AF61D808764}"/>
    <dgm:cxn modelId="{D6168C44-B130-427F-BB09-695567C61A55}" type="presOf" srcId="{15B643D0-0E2A-46DC-B033-2CED20898663}" destId="{0CFC74B4-745E-4137-83AD-1A5CB4EE31F3}" srcOrd="0" destOrd="0" presId="urn:microsoft.com/office/officeart/2005/8/layout/StepDownProcess"/>
    <dgm:cxn modelId="{C47E1DBE-8F4B-4A02-93BF-3E0AF8D6E899}" srcId="{62F4F798-46D5-4460-BC53-7A97BBF7B86B}" destId="{1E0F6074-C999-4916-9425-6236AF2C08C9}" srcOrd="3" destOrd="0" parTransId="{BCDF68ED-2047-4F5F-A7E2-CA327BD26771}" sibTransId="{6D88F2F2-2214-4E1E-BCF6-0A17BB8D8D90}"/>
    <dgm:cxn modelId="{E34D43A8-5885-4D77-A846-2551CD4EE6CF}" srcId="{62F4F798-46D5-4460-BC53-7A97BBF7B86B}" destId="{15B643D0-0E2A-46DC-B033-2CED20898663}" srcOrd="1" destOrd="0" parTransId="{CDD53EFA-53EF-46A8-825D-A4A53798250B}" sibTransId="{7A1BDE6E-47C3-4B4C-A8AD-92F4D992FEB0}"/>
    <dgm:cxn modelId="{1575C559-DE43-448B-B361-F98C147D1818}" type="presOf" srcId="{4FF55737-D019-4C40-A6A2-C1722C6E6000}" destId="{671673A6-9A84-4E36-ABD7-3DA321DC2C0E}" srcOrd="0" destOrd="0" presId="urn:microsoft.com/office/officeart/2005/8/layout/StepDownProcess"/>
    <dgm:cxn modelId="{58E5B35E-F98F-4C60-943A-67829C27BE3B}" type="presParOf" srcId="{7BBAC8A0-8203-4BF0-9E0A-68BC8B11D249}" destId="{E2FE381E-2426-4184-A355-C7712A0CAD8D}" srcOrd="0" destOrd="0" presId="urn:microsoft.com/office/officeart/2005/8/layout/StepDownProcess"/>
    <dgm:cxn modelId="{67A35E4D-48F3-4EE1-B1E6-CE298B6F5424}" type="presParOf" srcId="{E2FE381E-2426-4184-A355-C7712A0CAD8D}" destId="{2C97D688-E6D2-4070-9D6B-C9301F091E72}" srcOrd="0" destOrd="0" presId="urn:microsoft.com/office/officeart/2005/8/layout/StepDownProcess"/>
    <dgm:cxn modelId="{29F414FA-12D9-48C5-8199-44456777E901}" type="presParOf" srcId="{E2FE381E-2426-4184-A355-C7712A0CAD8D}" destId="{F23FAD81-BDC2-4773-A342-0A1E23828437}" srcOrd="1" destOrd="0" presId="urn:microsoft.com/office/officeart/2005/8/layout/StepDownProcess"/>
    <dgm:cxn modelId="{A12F21F2-4DB1-4024-8E6A-1CCF1B510F33}" type="presParOf" srcId="{E2FE381E-2426-4184-A355-C7712A0CAD8D}" destId="{B2A6C129-D49C-4866-BD58-832AE6EFD335}" srcOrd="2" destOrd="0" presId="urn:microsoft.com/office/officeart/2005/8/layout/StepDownProcess"/>
    <dgm:cxn modelId="{15B7ED05-BB1F-4EAD-AB66-C99867019C9B}" type="presParOf" srcId="{7BBAC8A0-8203-4BF0-9E0A-68BC8B11D249}" destId="{437B82B2-005B-4922-9F18-DBE3D3040E38}" srcOrd="1" destOrd="0" presId="urn:microsoft.com/office/officeart/2005/8/layout/StepDownProcess"/>
    <dgm:cxn modelId="{818569FD-E984-4B90-843A-E1C12E88F2A7}" type="presParOf" srcId="{7BBAC8A0-8203-4BF0-9E0A-68BC8B11D249}" destId="{31400120-5638-4910-AD0B-770FDF73B2B6}" srcOrd="2" destOrd="0" presId="urn:microsoft.com/office/officeart/2005/8/layout/StepDownProcess"/>
    <dgm:cxn modelId="{9631B80C-DBCE-4C7A-8FB4-2851EA19A07E}" type="presParOf" srcId="{31400120-5638-4910-AD0B-770FDF73B2B6}" destId="{7974D005-F72C-4297-ADFD-453426FCC33F}" srcOrd="0" destOrd="0" presId="urn:microsoft.com/office/officeart/2005/8/layout/StepDownProcess"/>
    <dgm:cxn modelId="{8D59B181-7CD5-4D74-8306-78C46E248062}" type="presParOf" srcId="{31400120-5638-4910-AD0B-770FDF73B2B6}" destId="{0CFC74B4-745E-4137-83AD-1A5CB4EE31F3}" srcOrd="1" destOrd="0" presId="urn:microsoft.com/office/officeart/2005/8/layout/StepDownProcess"/>
    <dgm:cxn modelId="{2686D47E-FC4A-4662-8E61-195767FC749F}" type="presParOf" srcId="{31400120-5638-4910-AD0B-770FDF73B2B6}" destId="{84F35F06-DE06-4815-981C-F4229A868304}" srcOrd="2" destOrd="0" presId="urn:microsoft.com/office/officeart/2005/8/layout/StepDownProcess"/>
    <dgm:cxn modelId="{90DF0F2B-8F30-4724-8DCD-44D2EBAD78E6}" type="presParOf" srcId="{7BBAC8A0-8203-4BF0-9E0A-68BC8B11D249}" destId="{8BE582E9-3F3D-4C42-90E7-CCD111F0374F}" srcOrd="3" destOrd="0" presId="urn:microsoft.com/office/officeart/2005/8/layout/StepDownProcess"/>
    <dgm:cxn modelId="{978963E3-E7F6-4CBB-85B3-BF8589D54006}" type="presParOf" srcId="{7BBAC8A0-8203-4BF0-9E0A-68BC8B11D249}" destId="{935808A8-161B-4835-AB7F-07D3ED6DBA45}" srcOrd="4" destOrd="0" presId="urn:microsoft.com/office/officeart/2005/8/layout/StepDownProcess"/>
    <dgm:cxn modelId="{51D70EF2-C4DA-4B0B-9CB2-D5005C322F35}" type="presParOf" srcId="{935808A8-161B-4835-AB7F-07D3ED6DBA45}" destId="{D1E98D1D-B272-411D-852C-CEE1F31C457E}" srcOrd="0" destOrd="0" presId="urn:microsoft.com/office/officeart/2005/8/layout/StepDownProcess"/>
    <dgm:cxn modelId="{3C93F990-43F4-46EF-9E93-3A1559BC0999}" type="presParOf" srcId="{935808A8-161B-4835-AB7F-07D3ED6DBA45}" destId="{BF87A1C8-18B8-4A95-8665-AADB898A21B0}" srcOrd="1" destOrd="0" presId="urn:microsoft.com/office/officeart/2005/8/layout/StepDownProcess"/>
    <dgm:cxn modelId="{31D1373B-D258-4226-B24C-3E632FC9F572}" type="presParOf" srcId="{935808A8-161B-4835-AB7F-07D3ED6DBA45}" destId="{A2164F34-F463-4D8A-90A8-260F21388200}" srcOrd="2" destOrd="0" presId="urn:microsoft.com/office/officeart/2005/8/layout/StepDownProcess"/>
    <dgm:cxn modelId="{960741C6-C1A9-46A4-A80A-ED1E96F39423}" type="presParOf" srcId="{7BBAC8A0-8203-4BF0-9E0A-68BC8B11D249}" destId="{D2F92009-170F-4CFE-8958-81546A8A4FA1}" srcOrd="5" destOrd="0" presId="urn:microsoft.com/office/officeart/2005/8/layout/StepDownProcess"/>
    <dgm:cxn modelId="{2B68B438-7EE0-4E2C-91CA-F35CC4EDFA8E}" type="presParOf" srcId="{7BBAC8A0-8203-4BF0-9E0A-68BC8B11D249}" destId="{23968031-77D4-44AE-BDC1-CC68BD97259D}" srcOrd="6" destOrd="0" presId="urn:microsoft.com/office/officeart/2005/8/layout/StepDownProcess"/>
    <dgm:cxn modelId="{D4830962-6A5C-4607-8C56-BCBCD4E53628}" type="presParOf" srcId="{23968031-77D4-44AE-BDC1-CC68BD97259D}" destId="{06B58602-CC6D-45F1-9579-3D08F6118043}" srcOrd="0" destOrd="0" presId="urn:microsoft.com/office/officeart/2005/8/layout/StepDownProcess"/>
    <dgm:cxn modelId="{89C91E3D-9F36-449E-98FF-FD4F8B15E61C}" type="presParOf" srcId="{23968031-77D4-44AE-BDC1-CC68BD97259D}" destId="{86473054-53B0-4427-87BE-243B9D7F5D2D}" srcOrd="1" destOrd="0" presId="urn:microsoft.com/office/officeart/2005/8/layout/StepDownProcess"/>
    <dgm:cxn modelId="{8011D22B-F762-4CA2-8DE8-B5E5F82BB7DF}" type="presParOf" srcId="{23968031-77D4-44AE-BDC1-CC68BD97259D}" destId="{A01DA8AF-B5E3-4A8D-A3E0-A9F35BC9D583}" srcOrd="2" destOrd="0" presId="urn:microsoft.com/office/officeart/2005/8/layout/StepDownProcess"/>
    <dgm:cxn modelId="{7A0B9A7B-2C5B-4C26-A487-AF61759BD491}" type="presParOf" srcId="{7BBAC8A0-8203-4BF0-9E0A-68BC8B11D249}" destId="{96832A1E-D2DD-4216-B2FA-FD1A9FB84D78}" srcOrd="7" destOrd="0" presId="urn:microsoft.com/office/officeart/2005/8/layout/StepDownProcess"/>
    <dgm:cxn modelId="{48D18CCC-9273-43EA-B7CE-4F6FB33413C6}" type="presParOf" srcId="{7BBAC8A0-8203-4BF0-9E0A-68BC8B11D249}" destId="{3727FDDD-848F-4850-8002-FBF8C9042229}" srcOrd="8" destOrd="0" presId="urn:microsoft.com/office/officeart/2005/8/layout/StepDownProcess"/>
    <dgm:cxn modelId="{91A9D213-4B6F-4863-9B13-FA253E2D9F86}" type="presParOf" srcId="{3727FDDD-848F-4850-8002-FBF8C9042229}" destId="{671673A6-9A84-4E36-ABD7-3DA321DC2C0E}" srcOrd="0" destOrd="0" presId="urn:microsoft.com/office/officeart/2005/8/layout/StepDownProcess"/>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855A99-18AD-4BB2-B4DB-B9CA9190B040}">
      <dsp:nvSpPr>
        <dsp:cNvPr id="0" name=""/>
        <dsp:cNvSpPr/>
      </dsp:nvSpPr>
      <dsp:spPr>
        <a:xfrm>
          <a:off x="43" y="5177"/>
          <a:ext cx="4196266" cy="96779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a:lnSpc>
              <a:spcPct val="90000"/>
            </a:lnSpc>
            <a:spcBef>
              <a:spcPct val="0"/>
            </a:spcBef>
            <a:spcAft>
              <a:spcPct val="35000"/>
            </a:spcAft>
          </a:pPr>
          <a:r>
            <a:rPr lang="de-DE" sz="2400" kern="1200" dirty="0">
              <a:latin typeface="Segoe UI Black" panose="020B0A02040204020203" pitchFamily="34" charset="0"/>
              <a:ea typeface="Segoe UI Black" panose="020B0A02040204020203" pitchFamily="34" charset="0"/>
            </a:rPr>
            <a:t>Fokus aufs Wesentliche</a:t>
          </a:r>
        </a:p>
      </dsp:txBody>
      <dsp:txXfrm>
        <a:off x="43" y="5177"/>
        <a:ext cx="4196266" cy="967796"/>
      </dsp:txXfrm>
    </dsp:sp>
    <dsp:sp modelId="{49DAFAB2-5BD4-4923-A66E-3BF8962C406B}">
      <dsp:nvSpPr>
        <dsp:cNvPr id="0" name=""/>
        <dsp:cNvSpPr/>
      </dsp:nvSpPr>
      <dsp:spPr>
        <a:xfrm>
          <a:off x="43" y="972974"/>
          <a:ext cx="4196266" cy="55998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008" tIns="64008" rIns="85344" bIns="96012" numCol="1" spcCol="1270" anchor="t" anchorCtr="0">
          <a:noAutofit/>
        </a:bodyPr>
        <a:lstStyle/>
        <a:p>
          <a:pPr marL="114300" lvl="1" indent="-114300" algn="l" defTabSz="533400">
            <a:lnSpc>
              <a:spcPct val="90000"/>
            </a:lnSpc>
            <a:spcBef>
              <a:spcPct val="0"/>
            </a:spcBef>
            <a:spcAft>
              <a:spcPct val="15000"/>
            </a:spcAft>
            <a:buChar char="••"/>
          </a:pPr>
          <a:r>
            <a:rPr lang="de-DE" sz="1200" kern="1200" dirty="0">
              <a:latin typeface="Segoe UI" panose="020B0502040204020203" pitchFamily="34" charset="0"/>
              <a:cs typeface="Segoe UI" panose="020B0502040204020203" pitchFamily="34" charset="0"/>
            </a:rPr>
            <a:t>Lerne dich nicht ablenken zu lassen</a:t>
          </a:r>
        </a:p>
        <a:p>
          <a:pPr marL="114300" lvl="1" indent="-114300" algn="l" defTabSz="533400">
            <a:lnSpc>
              <a:spcPct val="90000"/>
            </a:lnSpc>
            <a:spcBef>
              <a:spcPct val="0"/>
            </a:spcBef>
            <a:spcAft>
              <a:spcPct val="15000"/>
            </a:spcAft>
            <a:buChar char="••"/>
          </a:pPr>
          <a:r>
            <a:rPr lang="de-DE" sz="1200" kern="1200" dirty="0">
              <a:latin typeface="Segoe UI" panose="020B0502040204020203" pitchFamily="34" charset="0"/>
              <a:cs typeface="Segoe UI" panose="020B0502040204020203" pitchFamily="34" charset="0"/>
            </a:rPr>
            <a:t>Level 1 bis 4</a:t>
          </a:r>
        </a:p>
      </dsp:txBody>
      <dsp:txXfrm>
        <a:off x="43" y="972974"/>
        <a:ext cx="4196266" cy="559980"/>
      </dsp:txXfrm>
    </dsp:sp>
    <dsp:sp modelId="{F1265CF4-119E-4ACE-90D3-FF034F76C3F6}">
      <dsp:nvSpPr>
        <dsp:cNvPr id="0" name=""/>
        <dsp:cNvSpPr/>
      </dsp:nvSpPr>
      <dsp:spPr>
        <a:xfrm>
          <a:off x="4783788" y="5177"/>
          <a:ext cx="4196266" cy="96779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a:lnSpc>
              <a:spcPct val="90000"/>
            </a:lnSpc>
            <a:spcBef>
              <a:spcPct val="0"/>
            </a:spcBef>
            <a:spcAft>
              <a:spcPct val="35000"/>
            </a:spcAft>
          </a:pPr>
          <a:r>
            <a:rPr lang="de-DE" sz="2400" kern="1200" dirty="0">
              <a:latin typeface="Segoe UI Black" panose="020B0A02040204020203" pitchFamily="34" charset="0"/>
              <a:ea typeface="Segoe UI Black" panose="020B0A02040204020203" pitchFamily="34" charset="0"/>
            </a:rPr>
            <a:t>Konzentration und Reaktion</a:t>
          </a:r>
        </a:p>
      </dsp:txBody>
      <dsp:txXfrm>
        <a:off x="4783788" y="5177"/>
        <a:ext cx="4196266" cy="967796"/>
      </dsp:txXfrm>
    </dsp:sp>
    <dsp:sp modelId="{4ED8A2C8-DEAF-4BA4-A746-931BB6BC840B}">
      <dsp:nvSpPr>
        <dsp:cNvPr id="0" name=""/>
        <dsp:cNvSpPr/>
      </dsp:nvSpPr>
      <dsp:spPr>
        <a:xfrm>
          <a:off x="4783788" y="972974"/>
          <a:ext cx="4196266" cy="55998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008" tIns="64008" rIns="85344" bIns="96012" numCol="1" spcCol="1270" anchor="t" anchorCtr="0">
          <a:noAutofit/>
        </a:bodyPr>
        <a:lstStyle/>
        <a:p>
          <a:pPr marL="114300" lvl="1" indent="-114300" algn="l" defTabSz="533400">
            <a:lnSpc>
              <a:spcPct val="90000"/>
            </a:lnSpc>
            <a:spcBef>
              <a:spcPct val="0"/>
            </a:spcBef>
            <a:spcAft>
              <a:spcPct val="15000"/>
            </a:spcAft>
            <a:buChar char="••"/>
          </a:pPr>
          <a:r>
            <a:rPr lang="de-DE" sz="1200" kern="1200" dirty="0">
              <a:latin typeface="Segoe UI" panose="020B0502040204020203" pitchFamily="34" charset="0"/>
              <a:cs typeface="Segoe UI" panose="020B0502040204020203" pitchFamily="34" charset="0"/>
            </a:rPr>
            <a:t>Lern schnell und richtig zu reagieren</a:t>
          </a:r>
        </a:p>
        <a:p>
          <a:pPr marL="114300" lvl="1" indent="-114300" algn="l" defTabSz="533400">
            <a:lnSpc>
              <a:spcPct val="90000"/>
            </a:lnSpc>
            <a:spcBef>
              <a:spcPct val="0"/>
            </a:spcBef>
            <a:spcAft>
              <a:spcPct val="15000"/>
            </a:spcAft>
            <a:buChar char="••"/>
          </a:pPr>
          <a:r>
            <a:rPr lang="de-DE" sz="1200" kern="1200" dirty="0">
              <a:latin typeface="Segoe UI" panose="020B0502040204020203" pitchFamily="34" charset="0"/>
              <a:cs typeface="Segoe UI" panose="020B0502040204020203" pitchFamily="34" charset="0"/>
            </a:rPr>
            <a:t>Level 1 bis 5</a:t>
          </a:r>
        </a:p>
      </dsp:txBody>
      <dsp:txXfrm>
        <a:off x="4783788" y="972974"/>
        <a:ext cx="4196266" cy="5599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97D688-E6D2-4070-9D6B-C9301F091E72}">
      <dsp:nvSpPr>
        <dsp:cNvPr id="0" name=""/>
        <dsp:cNvSpPr/>
      </dsp:nvSpPr>
      <dsp:spPr>
        <a:xfrm rot="5400000">
          <a:off x="1625621" y="1030783"/>
          <a:ext cx="905252" cy="1030597"/>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3FAD81-BDC2-4773-A342-0A1E23828437}">
      <dsp:nvSpPr>
        <dsp:cNvPr id="0" name=""/>
        <dsp:cNvSpPr/>
      </dsp:nvSpPr>
      <dsp:spPr>
        <a:xfrm>
          <a:off x="1385784" y="27293"/>
          <a:ext cx="1523911" cy="1066688"/>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de-DE" sz="2700" kern="1200" dirty="0">
              <a:latin typeface="Segoe UI Black" panose="020B0A02040204020203" pitchFamily="34" charset="0"/>
              <a:ea typeface="Segoe UI Black" panose="020B0A02040204020203" pitchFamily="34" charset="0"/>
              <a:cs typeface="Segoe UI" panose="020B0502040204020203" pitchFamily="34" charset="0"/>
            </a:rPr>
            <a:t>Level 1</a:t>
          </a:r>
        </a:p>
      </dsp:txBody>
      <dsp:txXfrm>
        <a:off x="1437865" y="79374"/>
        <a:ext cx="1419749" cy="962526"/>
      </dsp:txXfrm>
    </dsp:sp>
    <dsp:sp modelId="{B2A6C129-D49C-4866-BD58-832AE6EFD335}">
      <dsp:nvSpPr>
        <dsp:cNvPr id="0" name=""/>
        <dsp:cNvSpPr/>
      </dsp:nvSpPr>
      <dsp:spPr>
        <a:xfrm>
          <a:off x="2909695" y="129026"/>
          <a:ext cx="1108348" cy="862144"/>
        </a:xfrm>
        <a:prstGeom prst="rect">
          <a:avLst/>
        </a:prstGeom>
        <a:noFill/>
        <a:ln>
          <a:noFill/>
        </a:ln>
        <a:effectLst/>
      </dsp:spPr>
      <dsp:style>
        <a:lnRef idx="0">
          <a:scrgbClr r="0" g="0" b="0"/>
        </a:lnRef>
        <a:fillRef idx="0">
          <a:scrgbClr r="0" g="0" b="0"/>
        </a:fillRef>
        <a:effectRef idx="0">
          <a:scrgbClr r="0" g="0" b="0"/>
        </a:effectRef>
        <a:fontRef idx="minor"/>
      </dsp:style>
    </dsp:sp>
    <dsp:sp modelId="{7974D005-F72C-4297-ADFD-453426FCC33F}">
      <dsp:nvSpPr>
        <dsp:cNvPr id="0" name=""/>
        <dsp:cNvSpPr/>
      </dsp:nvSpPr>
      <dsp:spPr>
        <a:xfrm rot="5400000">
          <a:off x="2889105" y="2229027"/>
          <a:ext cx="905252" cy="1030597"/>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CFC74B4-745E-4137-83AD-1A5CB4EE31F3}">
      <dsp:nvSpPr>
        <dsp:cNvPr id="0" name=""/>
        <dsp:cNvSpPr/>
      </dsp:nvSpPr>
      <dsp:spPr>
        <a:xfrm>
          <a:off x="2649268" y="1225536"/>
          <a:ext cx="1523911" cy="1066688"/>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de-DE" sz="2700" kern="1200" dirty="0">
              <a:latin typeface="Segoe UI Black" panose="020B0A02040204020203" pitchFamily="34" charset="0"/>
              <a:ea typeface="Segoe UI Black" panose="020B0A02040204020203" pitchFamily="34" charset="0"/>
              <a:cs typeface="Segoe UI" panose="020B0502040204020203" pitchFamily="34" charset="0"/>
            </a:rPr>
            <a:t>Level 2</a:t>
          </a:r>
        </a:p>
      </dsp:txBody>
      <dsp:txXfrm>
        <a:off x="2701349" y="1277617"/>
        <a:ext cx="1419749" cy="962526"/>
      </dsp:txXfrm>
    </dsp:sp>
    <dsp:sp modelId="{84F35F06-DE06-4815-981C-F4229A868304}">
      <dsp:nvSpPr>
        <dsp:cNvPr id="0" name=""/>
        <dsp:cNvSpPr/>
      </dsp:nvSpPr>
      <dsp:spPr>
        <a:xfrm>
          <a:off x="4173180" y="1327270"/>
          <a:ext cx="1108348" cy="862144"/>
        </a:xfrm>
        <a:prstGeom prst="rect">
          <a:avLst/>
        </a:prstGeom>
        <a:noFill/>
        <a:ln>
          <a:noFill/>
        </a:ln>
        <a:effectLst/>
      </dsp:spPr>
      <dsp:style>
        <a:lnRef idx="0">
          <a:scrgbClr r="0" g="0" b="0"/>
        </a:lnRef>
        <a:fillRef idx="0">
          <a:scrgbClr r="0" g="0" b="0"/>
        </a:fillRef>
        <a:effectRef idx="0">
          <a:scrgbClr r="0" g="0" b="0"/>
        </a:effectRef>
        <a:fontRef idx="minor"/>
      </dsp:style>
    </dsp:sp>
    <dsp:sp modelId="{D1E98D1D-B272-411D-852C-CEE1F31C457E}">
      <dsp:nvSpPr>
        <dsp:cNvPr id="0" name=""/>
        <dsp:cNvSpPr/>
      </dsp:nvSpPr>
      <dsp:spPr>
        <a:xfrm rot="5400000">
          <a:off x="4152590" y="3427270"/>
          <a:ext cx="905252" cy="1030597"/>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F87A1C8-18B8-4A95-8665-AADB898A21B0}">
      <dsp:nvSpPr>
        <dsp:cNvPr id="0" name=""/>
        <dsp:cNvSpPr/>
      </dsp:nvSpPr>
      <dsp:spPr>
        <a:xfrm>
          <a:off x="3912753" y="2423780"/>
          <a:ext cx="1523911" cy="1066688"/>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de-DE" sz="2700" kern="1200" dirty="0">
              <a:latin typeface="Segoe UI Black" panose="020B0A02040204020203" pitchFamily="34" charset="0"/>
              <a:ea typeface="Segoe UI Black" panose="020B0A02040204020203" pitchFamily="34" charset="0"/>
              <a:cs typeface="Segoe UI" panose="020B0502040204020203" pitchFamily="34" charset="0"/>
            </a:rPr>
            <a:t>Level 3</a:t>
          </a:r>
        </a:p>
      </dsp:txBody>
      <dsp:txXfrm>
        <a:off x="3964834" y="2475861"/>
        <a:ext cx="1419749" cy="962526"/>
      </dsp:txXfrm>
    </dsp:sp>
    <dsp:sp modelId="{A2164F34-F463-4D8A-90A8-260F21388200}">
      <dsp:nvSpPr>
        <dsp:cNvPr id="0" name=""/>
        <dsp:cNvSpPr/>
      </dsp:nvSpPr>
      <dsp:spPr>
        <a:xfrm>
          <a:off x="5436665" y="2525513"/>
          <a:ext cx="1108348" cy="862144"/>
        </a:xfrm>
        <a:prstGeom prst="rect">
          <a:avLst/>
        </a:prstGeom>
        <a:noFill/>
        <a:ln>
          <a:noFill/>
        </a:ln>
        <a:effectLst/>
      </dsp:spPr>
      <dsp:style>
        <a:lnRef idx="0">
          <a:scrgbClr r="0" g="0" b="0"/>
        </a:lnRef>
        <a:fillRef idx="0">
          <a:scrgbClr r="0" g="0" b="0"/>
        </a:fillRef>
        <a:effectRef idx="0">
          <a:scrgbClr r="0" g="0" b="0"/>
        </a:effectRef>
        <a:fontRef idx="minor"/>
      </dsp:style>
    </dsp:sp>
    <dsp:sp modelId="{86473054-53B0-4427-87BE-243B9D7F5D2D}">
      <dsp:nvSpPr>
        <dsp:cNvPr id="0" name=""/>
        <dsp:cNvSpPr/>
      </dsp:nvSpPr>
      <dsp:spPr>
        <a:xfrm>
          <a:off x="5176238" y="3622023"/>
          <a:ext cx="1523911" cy="1066688"/>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de-DE" sz="2700" kern="1200" dirty="0">
              <a:latin typeface="Segoe UI Black" panose="020B0A02040204020203" pitchFamily="34" charset="0"/>
              <a:ea typeface="Segoe UI Black" panose="020B0A02040204020203" pitchFamily="34" charset="0"/>
              <a:cs typeface="Segoe UI" panose="020B0502040204020203" pitchFamily="34" charset="0"/>
            </a:rPr>
            <a:t>Level 4</a:t>
          </a:r>
        </a:p>
      </dsp:txBody>
      <dsp:txXfrm>
        <a:off x="5228319" y="3674104"/>
        <a:ext cx="1419749" cy="96252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97D688-E6D2-4070-9D6B-C9301F091E72}">
      <dsp:nvSpPr>
        <dsp:cNvPr id="0" name=""/>
        <dsp:cNvSpPr/>
      </dsp:nvSpPr>
      <dsp:spPr>
        <a:xfrm rot="5400000">
          <a:off x="1619332" y="826808"/>
          <a:ext cx="719559" cy="819192"/>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3FAD81-BDC2-4773-A342-0A1E23828437}">
      <dsp:nvSpPr>
        <dsp:cNvPr id="0" name=""/>
        <dsp:cNvSpPr/>
      </dsp:nvSpPr>
      <dsp:spPr>
        <a:xfrm>
          <a:off x="1428693" y="29162"/>
          <a:ext cx="1211314" cy="847880"/>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de-DE" sz="2100" kern="1200" dirty="0">
              <a:latin typeface="Segoe UI Black" panose="020B0A02040204020203" pitchFamily="34" charset="0"/>
              <a:ea typeface="Segoe UI Black" panose="020B0A02040204020203" pitchFamily="34" charset="0"/>
              <a:cs typeface="Segoe UI" panose="020B0502040204020203" pitchFamily="34" charset="0"/>
            </a:rPr>
            <a:t>Level 1</a:t>
          </a:r>
        </a:p>
      </dsp:txBody>
      <dsp:txXfrm>
        <a:off x="1470091" y="70560"/>
        <a:ext cx="1128518" cy="765084"/>
      </dsp:txXfrm>
    </dsp:sp>
    <dsp:sp modelId="{B2A6C129-D49C-4866-BD58-832AE6EFD335}">
      <dsp:nvSpPr>
        <dsp:cNvPr id="0" name=""/>
        <dsp:cNvSpPr/>
      </dsp:nvSpPr>
      <dsp:spPr>
        <a:xfrm>
          <a:off x="2640007" y="110027"/>
          <a:ext cx="880994" cy="685294"/>
        </a:xfrm>
        <a:prstGeom prst="rect">
          <a:avLst/>
        </a:prstGeom>
        <a:noFill/>
        <a:ln>
          <a:noFill/>
        </a:ln>
        <a:effectLst/>
      </dsp:spPr>
      <dsp:style>
        <a:lnRef idx="0">
          <a:scrgbClr r="0" g="0" b="0"/>
        </a:lnRef>
        <a:fillRef idx="0">
          <a:scrgbClr r="0" g="0" b="0"/>
        </a:fillRef>
        <a:effectRef idx="0">
          <a:scrgbClr r="0" g="0" b="0"/>
        </a:effectRef>
        <a:fontRef idx="minor"/>
      </dsp:style>
    </dsp:sp>
    <dsp:sp modelId="{7974D005-F72C-4297-ADFD-453426FCC33F}">
      <dsp:nvSpPr>
        <dsp:cNvPr id="0" name=""/>
        <dsp:cNvSpPr/>
      </dsp:nvSpPr>
      <dsp:spPr>
        <a:xfrm rot="5400000">
          <a:off x="2623641" y="1779258"/>
          <a:ext cx="719559" cy="819192"/>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CFC74B4-745E-4137-83AD-1A5CB4EE31F3}">
      <dsp:nvSpPr>
        <dsp:cNvPr id="0" name=""/>
        <dsp:cNvSpPr/>
      </dsp:nvSpPr>
      <dsp:spPr>
        <a:xfrm>
          <a:off x="2433001" y="981612"/>
          <a:ext cx="1211314" cy="847880"/>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de-DE" sz="2100" kern="1200" dirty="0">
              <a:latin typeface="Segoe UI Black" panose="020B0A02040204020203" pitchFamily="34" charset="0"/>
              <a:ea typeface="Segoe UI Black" panose="020B0A02040204020203" pitchFamily="34" charset="0"/>
              <a:cs typeface="Segoe UI" panose="020B0502040204020203" pitchFamily="34" charset="0"/>
            </a:rPr>
            <a:t>Level 2</a:t>
          </a:r>
        </a:p>
      </dsp:txBody>
      <dsp:txXfrm>
        <a:off x="2474399" y="1023010"/>
        <a:ext cx="1128518" cy="765084"/>
      </dsp:txXfrm>
    </dsp:sp>
    <dsp:sp modelId="{84F35F06-DE06-4815-981C-F4229A868304}">
      <dsp:nvSpPr>
        <dsp:cNvPr id="0" name=""/>
        <dsp:cNvSpPr/>
      </dsp:nvSpPr>
      <dsp:spPr>
        <a:xfrm>
          <a:off x="3644315" y="1062477"/>
          <a:ext cx="880994" cy="685294"/>
        </a:xfrm>
        <a:prstGeom prst="rect">
          <a:avLst/>
        </a:prstGeom>
        <a:noFill/>
        <a:ln>
          <a:noFill/>
        </a:ln>
        <a:effectLst/>
      </dsp:spPr>
      <dsp:style>
        <a:lnRef idx="0">
          <a:scrgbClr r="0" g="0" b="0"/>
        </a:lnRef>
        <a:fillRef idx="0">
          <a:scrgbClr r="0" g="0" b="0"/>
        </a:fillRef>
        <a:effectRef idx="0">
          <a:scrgbClr r="0" g="0" b="0"/>
        </a:effectRef>
        <a:fontRef idx="minor"/>
      </dsp:style>
    </dsp:sp>
    <dsp:sp modelId="{D1E98D1D-B272-411D-852C-CEE1F31C457E}">
      <dsp:nvSpPr>
        <dsp:cNvPr id="0" name=""/>
        <dsp:cNvSpPr/>
      </dsp:nvSpPr>
      <dsp:spPr>
        <a:xfrm rot="5400000">
          <a:off x="3627949" y="2731708"/>
          <a:ext cx="719559" cy="819192"/>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F87A1C8-18B8-4A95-8665-AADB898A21B0}">
      <dsp:nvSpPr>
        <dsp:cNvPr id="0" name=""/>
        <dsp:cNvSpPr/>
      </dsp:nvSpPr>
      <dsp:spPr>
        <a:xfrm>
          <a:off x="3437309" y="1934062"/>
          <a:ext cx="1211314" cy="847880"/>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de-DE" sz="2100" kern="1200" dirty="0">
              <a:latin typeface="Segoe UI Black" panose="020B0A02040204020203" pitchFamily="34" charset="0"/>
              <a:ea typeface="Segoe UI Black" panose="020B0A02040204020203" pitchFamily="34" charset="0"/>
              <a:cs typeface="Segoe UI" panose="020B0502040204020203" pitchFamily="34" charset="0"/>
            </a:rPr>
            <a:t>Level 3</a:t>
          </a:r>
        </a:p>
      </dsp:txBody>
      <dsp:txXfrm>
        <a:off x="3478707" y="1975460"/>
        <a:ext cx="1128518" cy="765084"/>
      </dsp:txXfrm>
    </dsp:sp>
    <dsp:sp modelId="{A2164F34-F463-4D8A-90A8-260F21388200}">
      <dsp:nvSpPr>
        <dsp:cNvPr id="0" name=""/>
        <dsp:cNvSpPr/>
      </dsp:nvSpPr>
      <dsp:spPr>
        <a:xfrm>
          <a:off x="4648624" y="2014927"/>
          <a:ext cx="880994" cy="685294"/>
        </a:xfrm>
        <a:prstGeom prst="rect">
          <a:avLst/>
        </a:prstGeom>
        <a:noFill/>
        <a:ln>
          <a:noFill/>
        </a:ln>
        <a:effectLst/>
      </dsp:spPr>
      <dsp:style>
        <a:lnRef idx="0">
          <a:scrgbClr r="0" g="0" b="0"/>
        </a:lnRef>
        <a:fillRef idx="0">
          <a:scrgbClr r="0" g="0" b="0"/>
        </a:fillRef>
        <a:effectRef idx="0">
          <a:scrgbClr r="0" g="0" b="0"/>
        </a:effectRef>
        <a:fontRef idx="minor"/>
      </dsp:style>
    </dsp:sp>
    <dsp:sp modelId="{06B58602-CC6D-45F1-9579-3D08F6118043}">
      <dsp:nvSpPr>
        <dsp:cNvPr id="0" name=""/>
        <dsp:cNvSpPr/>
      </dsp:nvSpPr>
      <dsp:spPr>
        <a:xfrm rot="5400000">
          <a:off x="4632257" y="3684158"/>
          <a:ext cx="719559" cy="819192"/>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6473054-53B0-4427-87BE-243B9D7F5D2D}">
      <dsp:nvSpPr>
        <dsp:cNvPr id="0" name=""/>
        <dsp:cNvSpPr/>
      </dsp:nvSpPr>
      <dsp:spPr>
        <a:xfrm>
          <a:off x="4441618" y="2886512"/>
          <a:ext cx="1211314" cy="847880"/>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de-DE" sz="2100" kern="1200" dirty="0">
              <a:latin typeface="Segoe UI Black" panose="020B0A02040204020203" pitchFamily="34" charset="0"/>
              <a:ea typeface="Segoe UI Black" panose="020B0A02040204020203" pitchFamily="34" charset="0"/>
              <a:cs typeface="Segoe UI" panose="020B0502040204020203" pitchFamily="34" charset="0"/>
            </a:rPr>
            <a:t>Level 4</a:t>
          </a:r>
        </a:p>
      </dsp:txBody>
      <dsp:txXfrm>
        <a:off x="4483016" y="2927910"/>
        <a:ext cx="1128518" cy="765084"/>
      </dsp:txXfrm>
    </dsp:sp>
    <dsp:sp modelId="{A01DA8AF-B5E3-4A8D-A3E0-A9F35BC9D583}">
      <dsp:nvSpPr>
        <dsp:cNvPr id="0" name=""/>
        <dsp:cNvSpPr/>
      </dsp:nvSpPr>
      <dsp:spPr>
        <a:xfrm>
          <a:off x="5652932" y="2967377"/>
          <a:ext cx="880994" cy="685294"/>
        </a:xfrm>
        <a:prstGeom prst="rect">
          <a:avLst/>
        </a:prstGeom>
        <a:noFill/>
        <a:ln>
          <a:noFill/>
        </a:ln>
        <a:effectLst/>
      </dsp:spPr>
      <dsp:style>
        <a:lnRef idx="0">
          <a:scrgbClr r="0" g="0" b="0"/>
        </a:lnRef>
        <a:fillRef idx="0">
          <a:scrgbClr r="0" g="0" b="0"/>
        </a:fillRef>
        <a:effectRef idx="0">
          <a:scrgbClr r="0" g="0" b="0"/>
        </a:effectRef>
        <a:fontRef idx="minor"/>
      </dsp:style>
    </dsp:sp>
    <dsp:sp modelId="{671673A6-9A84-4E36-ABD7-3DA321DC2C0E}">
      <dsp:nvSpPr>
        <dsp:cNvPr id="0" name=""/>
        <dsp:cNvSpPr/>
      </dsp:nvSpPr>
      <dsp:spPr>
        <a:xfrm>
          <a:off x="5445926" y="3838962"/>
          <a:ext cx="1211314" cy="847880"/>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de-DE" sz="2100" kern="1200" dirty="0">
              <a:latin typeface="Segoe UI Black" panose="020B0A02040204020203" pitchFamily="34" charset="0"/>
              <a:ea typeface="Segoe UI Black" panose="020B0A02040204020203" pitchFamily="34" charset="0"/>
              <a:cs typeface="Segoe UI" panose="020B0502040204020203" pitchFamily="34" charset="0"/>
            </a:rPr>
            <a:t>Level 5</a:t>
          </a:r>
        </a:p>
      </dsp:txBody>
      <dsp:txXfrm>
        <a:off x="5487324" y="3880360"/>
        <a:ext cx="1128518" cy="765084"/>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5883FEF-B1BA-4079-95B8-AE77DF8A5795}"/>
              </a:ext>
            </a:extLst>
          </p:cNvPr>
          <p:cNvSpPr>
            <a:spLocks noGrp="1"/>
          </p:cNvSpPr>
          <p:nvPr>
            <p:ph type="ctrTitle"/>
          </p:nvPr>
        </p:nvSpPr>
        <p:spPr>
          <a:xfrm>
            <a:off x="1524000" y="1122363"/>
            <a:ext cx="9144000" cy="2387600"/>
          </a:xfrm>
        </p:spPr>
        <p:txBody>
          <a:bodyPr anchor="b"/>
          <a:lstStyle>
            <a:lvl1pPr algn="ctr">
              <a:defRPr sz="6000">
                <a:latin typeface="Segoe UI Black" panose="020B0A02040204020203" pitchFamily="34" charset="0"/>
                <a:ea typeface="Segoe UI Black" panose="020B0A02040204020203" pitchFamily="34" charset="0"/>
              </a:defRPr>
            </a:lvl1pPr>
          </a:lstStyle>
          <a:p>
            <a:r>
              <a:rPr lang="de-DE" dirty="0"/>
              <a:t>Mastertitelformat bearbeiten</a:t>
            </a:r>
          </a:p>
        </p:txBody>
      </p:sp>
      <p:sp>
        <p:nvSpPr>
          <p:cNvPr id="3" name="Untertitel 2">
            <a:extLst>
              <a:ext uri="{FF2B5EF4-FFF2-40B4-BE49-F238E27FC236}">
                <a16:creationId xmlns:a16="http://schemas.microsoft.com/office/drawing/2014/main" id="{EC755449-DBA0-4B81-89C2-3D0AEC812B67}"/>
              </a:ext>
            </a:extLst>
          </p:cNvPr>
          <p:cNvSpPr>
            <a:spLocks noGrp="1"/>
          </p:cNvSpPr>
          <p:nvPr>
            <p:ph type="subTitle" idx="1"/>
          </p:nvPr>
        </p:nvSpPr>
        <p:spPr>
          <a:xfrm>
            <a:off x="1524000" y="3602038"/>
            <a:ext cx="9144000" cy="1655762"/>
          </a:xfrm>
        </p:spPr>
        <p:txBody>
          <a:bodyPr/>
          <a:lstStyle>
            <a:lvl1pPr marL="0" indent="0" algn="ctr">
              <a:buNone/>
              <a:defRPr sz="2400">
                <a:latin typeface="Segoe UI Semilight" panose="020B0402040204020203" pitchFamily="34" charset="0"/>
                <a:cs typeface="Segoe UI Semilight" panose="020B04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Master-Untertitelformat bearbeiten</a:t>
            </a:r>
          </a:p>
        </p:txBody>
      </p:sp>
      <p:sp>
        <p:nvSpPr>
          <p:cNvPr id="4" name="Datumsplatzhalter 3">
            <a:extLst>
              <a:ext uri="{FF2B5EF4-FFF2-40B4-BE49-F238E27FC236}">
                <a16:creationId xmlns:a16="http://schemas.microsoft.com/office/drawing/2014/main" id="{3F4A77B4-35CE-4D5A-90CD-F09FF1950A6C}"/>
              </a:ext>
            </a:extLst>
          </p:cNvPr>
          <p:cNvSpPr>
            <a:spLocks noGrp="1"/>
          </p:cNvSpPr>
          <p:nvPr>
            <p:ph type="dt" sz="half" idx="10"/>
          </p:nvPr>
        </p:nvSpPr>
        <p:spPr/>
        <p:txBody>
          <a:bodyPr/>
          <a:lstStyle/>
          <a:p>
            <a:fld id="{83E36318-0211-40CF-8C96-ECBE999A4D51}" type="datetimeFigureOut">
              <a:rPr lang="de-DE" smtClean="0"/>
              <a:t>06.04.2020</a:t>
            </a:fld>
            <a:endParaRPr lang="de-DE" dirty="0"/>
          </a:p>
        </p:txBody>
      </p:sp>
      <p:sp>
        <p:nvSpPr>
          <p:cNvPr id="5" name="Fußzeilenplatzhalter 4">
            <a:extLst>
              <a:ext uri="{FF2B5EF4-FFF2-40B4-BE49-F238E27FC236}">
                <a16:creationId xmlns:a16="http://schemas.microsoft.com/office/drawing/2014/main" id="{E6EDBFDD-9518-4A0E-A84C-61CE0AE50B13}"/>
              </a:ext>
            </a:extLst>
          </p:cNvPr>
          <p:cNvSpPr>
            <a:spLocks noGrp="1"/>
          </p:cNvSpPr>
          <p:nvPr>
            <p:ph type="ftr" sz="quarter" idx="11"/>
          </p:nvPr>
        </p:nvSpPr>
        <p:spPr/>
        <p:txBody>
          <a:bodyPr/>
          <a:lstStyle/>
          <a:p>
            <a:endParaRPr lang="de-DE" dirty="0"/>
          </a:p>
        </p:txBody>
      </p:sp>
      <p:sp>
        <p:nvSpPr>
          <p:cNvPr id="6" name="Foliennummernplatzhalter 5">
            <a:extLst>
              <a:ext uri="{FF2B5EF4-FFF2-40B4-BE49-F238E27FC236}">
                <a16:creationId xmlns:a16="http://schemas.microsoft.com/office/drawing/2014/main" id="{FAFF5E08-6492-442D-B303-7C8E757F6ECB}"/>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5883659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48CF5A-5AA8-4402-89E6-D151D1AA684C}"/>
              </a:ext>
            </a:extLst>
          </p:cNvPr>
          <p:cNvSpPr>
            <a:spLocks noGrp="1"/>
          </p:cNvSpPr>
          <p:nvPr>
            <p:ph type="title"/>
          </p:nvPr>
        </p:nvSpPr>
        <p:spPr/>
        <p:txBody>
          <a:bodyPr/>
          <a:lstStyle>
            <a:lvl1pPr>
              <a:defRPr>
                <a:latin typeface="Segoe UI Black" panose="020B0A02040204020203" pitchFamily="34" charset="0"/>
                <a:ea typeface="Segoe UI Black" panose="020B0A02040204020203" pitchFamily="34" charset="0"/>
              </a:defRPr>
            </a:lvl1pPr>
          </a:lstStyle>
          <a:p>
            <a:r>
              <a:rPr lang="de-DE" dirty="0"/>
              <a:t>Mastertitelformat bearbeiten</a:t>
            </a:r>
          </a:p>
        </p:txBody>
      </p:sp>
      <p:sp>
        <p:nvSpPr>
          <p:cNvPr id="3" name="Inhaltsplatzhalter 2">
            <a:extLst>
              <a:ext uri="{FF2B5EF4-FFF2-40B4-BE49-F238E27FC236}">
                <a16:creationId xmlns:a16="http://schemas.microsoft.com/office/drawing/2014/main" id="{CE668F01-6E7A-46BD-B0D7-186E4A5BC5A0}"/>
              </a:ext>
            </a:extLst>
          </p:cNvPr>
          <p:cNvSpPr>
            <a:spLocks noGrp="1"/>
          </p:cNvSpPr>
          <p:nvPr>
            <p:ph idx="1"/>
          </p:nvPr>
        </p:nvSpPr>
        <p:spPr/>
        <p:txBody>
          <a:bodyPr/>
          <a:lstStyle>
            <a:lvl1pPr>
              <a:defRPr>
                <a:latin typeface="Segoe UI" panose="020B0502040204020203" pitchFamily="34" charset="0"/>
                <a:cs typeface="Segoe UI" panose="020B0502040204020203" pitchFamily="34" charset="0"/>
              </a:defRPr>
            </a:lvl1pPr>
            <a:lvl2pPr>
              <a:defRPr>
                <a:latin typeface="Segoe UI" panose="020B0502040204020203" pitchFamily="34" charset="0"/>
                <a:cs typeface="Segoe UI" panose="020B0502040204020203" pitchFamily="34" charset="0"/>
              </a:defRPr>
            </a:lvl2pPr>
            <a:lvl3pPr>
              <a:defRPr>
                <a:latin typeface="Segoe UI" panose="020B0502040204020203" pitchFamily="34" charset="0"/>
                <a:cs typeface="Segoe UI" panose="020B0502040204020203" pitchFamily="34" charset="0"/>
              </a:defRPr>
            </a:lvl3pPr>
            <a:lvl4pPr>
              <a:defRPr>
                <a:latin typeface="Segoe UI" panose="020B0502040204020203" pitchFamily="34" charset="0"/>
                <a:cs typeface="Segoe UI" panose="020B0502040204020203" pitchFamily="34" charset="0"/>
              </a:defRPr>
            </a:lvl4pPr>
            <a:lvl5pPr>
              <a:defRPr>
                <a:latin typeface="Segoe UI" panose="020B0502040204020203" pitchFamily="34" charset="0"/>
                <a:cs typeface="Segoe UI" panose="020B0502040204020203" pitchFamily="34" charset="0"/>
              </a:defRPr>
            </a:lvl5p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Datumsplatzhalter 3">
            <a:extLst>
              <a:ext uri="{FF2B5EF4-FFF2-40B4-BE49-F238E27FC236}">
                <a16:creationId xmlns:a16="http://schemas.microsoft.com/office/drawing/2014/main" id="{437947FB-40C3-4898-918A-8CD9561E8627}"/>
              </a:ext>
            </a:extLst>
          </p:cNvPr>
          <p:cNvSpPr>
            <a:spLocks noGrp="1"/>
          </p:cNvSpPr>
          <p:nvPr>
            <p:ph type="dt" sz="half" idx="10"/>
          </p:nvPr>
        </p:nvSpPr>
        <p:spPr/>
        <p:txBody>
          <a:bodyPr/>
          <a:lstStyle/>
          <a:p>
            <a:fld id="{83E36318-0211-40CF-8C96-ECBE999A4D51}" type="datetimeFigureOut">
              <a:rPr lang="de-DE" smtClean="0"/>
              <a:t>06.04.2020</a:t>
            </a:fld>
            <a:endParaRPr lang="de-DE" dirty="0"/>
          </a:p>
        </p:txBody>
      </p:sp>
      <p:sp>
        <p:nvSpPr>
          <p:cNvPr id="5" name="Fußzeilenplatzhalter 4">
            <a:extLst>
              <a:ext uri="{FF2B5EF4-FFF2-40B4-BE49-F238E27FC236}">
                <a16:creationId xmlns:a16="http://schemas.microsoft.com/office/drawing/2014/main" id="{4077B2FA-85B9-4644-9B32-D9DC42C7BC90}"/>
              </a:ext>
            </a:extLst>
          </p:cNvPr>
          <p:cNvSpPr>
            <a:spLocks noGrp="1"/>
          </p:cNvSpPr>
          <p:nvPr>
            <p:ph type="ftr" sz="quarter" idx="11"/>
          </p:nvPr>
        </p:nvSpPr>
        <p:spPr/>
        <p:txBody>
          <a:bodyPr/>
          <a:lstStyle/>
          <a:p>
            <a:endParaRPr lang="de-DE" dirty="0"/>
          </a:p>
        </p:txBody>
      </p:sp>
      <p:sp>
        <p:nvSpPr>
          <p:cNvPr id="6" name="Foliennummernplatzhalter 5">
            <a:extLst>
              <a:ext uri="{FF2B5EF4-FFF2-40B4-BE49-F238E27FC236}">
                <a16:creationId xmlns:a16="http://schemas.microsoft.com/office/drawing/2014/main" id="{5F2BB87C-690A-4B63-A6B3-2658BA9DD836}"/>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763110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279B345-C115-497A-9B1B-6B6B8A5C611B}"/>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4BFB1339-93E9-4661-8294-62BD44EFBB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E20CECE4-BDA1-4DC5-9B4E-E344094DED14}"/>
              </a:ext>
            </a:extLst>
          </p:cNvPr>
          <p:cNvSpPr>
            <a:spLocks noGrp="1"/>
          </p:cNvSpPr>
          <p:nvPr>
            <p:ph type="dt" sz="half" idx="10"/>
          </p:nvPr>
        </p:nvSpPr>
        <p:spPr/>
        <p:txBody>
          <a:bodyPr/>
          <a:lstStyle/>
          <a:p>
            <a:fld id="{83E36318-0211-40CF-8C96-ECBE999A4D51}" type="datetimeFigureOut">
              <a:rPr lang="de-DE" smtClean="0"/>
              <a:t>06.04.2020</a:t>
            </a:fld>
            <a:endParaRPr lang="de-DE" dirty="0"/>
          </a:p>
        </p:txBody>
      </p:sp>
      <p:sp>
        <p:nvSpPr>
          <p:cNvPr id="5" name="Fußzeilenplatzhalter 4">
            <a:extLst>
              <a:ext uri="{FF2B5EF4-FFF2-40B4-BE49-F238E27FC236}">
                <a16:creationId xmlns:a16="http://schemas.microsoft.com/office/drawing/2014/main" id="{A7C62681-1D07-498E-8D58-CAC8567CD374}"/>
              </a:ext>
            </a:extLst>
          </p:cNvPr>
          <p:cNvSpPr>
            <a:spLocks noGrp="1"/>
          </p:cNvSpPr>
          <p:nvPr>
            <p:ph type="ftr" sz="quarter" idx="11"/>
          </p:nvPr>
        </p:nvSpPr>
        <p:spPr/>
        <p:txBody>
          <a:bodyPr/>
          <a:lstStyle/>
          <a:p>
            <a:endParaRPr lang="de-DE" dirty="0"/>
          </a:p>
        </p:txBody>
      </p:sp>
      <p:sp>
        <p:nvSpPr>
          <p:cNvPr id="6" name="Foliennummernplatzhalter 5">
            <a:extLst>
              <a:ext uri="{FF2B5EF4-FFF2-40B4-BE49-F238E27FC236}">
                <a16:creationId xmlns:a16="http://schemas.microsoft.com/office/drawing/2014/main" id="{4B979497-7172-48A1-B957-3F9FC83F08FA}"/>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61687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8447E48-FC27-49D5-83F9-CB01E91EDDBC}"/>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D56ACA91-B0F1-4BD3-9469-68B6F389735D}"/>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1E99ED56-41BC-4EF5-99FA-48561F181296}"/>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17D07362-5A76-4608-BCA8-183C1284973D}"/>
              </a:ext>
            </a:extLst>
          </p:cNvPr>
          <p:cNvSpPr>
            <a:spLocks noGrp="1"/>
          </p:cNvSpPr>
          <p:nvPr>
            <p:ph type="dt" sz="half" idx="10"/>
          </p:nvPr>
        </p:nvSpPr>
        <p:spPr/>
        <p:txBody>
          <a:bodyPr/>
          <a:lstStyle/>
          <a:p>
            <a:fld id="{83E36318-0211-40CF-8C96-ECBE999A4D51}" type="datetimeFigureOut">
              <a:rPr lang="de-DE" smtClean="0"/>
              <a:t>06.04.2020</a:t>
            </a:fld>
            <a:endParaRPr lang="de-DE" dirty="0"/>
          </a:p>
        </p:txBody>
      </p:sp>
      <p:sp>
        <p:nvSpPr>
          <p:cNvPr id="6" name="Fußzeilenplatzhalter 5">
            <a:extLst>
              <a:ext uri="{FF2B5EF4-FFF2-40B4-BE49-F238E27FC236}">
                <a16:creationId xmlns:a16="http://schemas.microsoft.com/office/drawing/2014/main" id="{FDED4333-DDC8-4550-B30F-DDCD61A8060A}"/>
              </a:ext>
            </a:extLst>
          </p:cNvPr>
          <p:cNvSpPr>
            <a:spLocks noGrp="1"/>
          </p:cNvSpPr>
          <p:nvPr>
            <p:ph type="ftr" sz="quarter" idx="11"/>
          </p:nvPr>
        </p:nvSpPr>
        <p:spPr/>
        <p:txBody>
          <a:bodyPr/>
          <a:lstStyle/>
          <a:p>
            <a:endParaRPr lang="de-DE" dirty="0"/>
          </a:p>
        </p:txBody>
      </p:sp>
      <p:sp>
        <p:nvSpPr>
          <p:cNvPr id="7" name="Foliennummernplatzhalter 6">
            <a:extLst>
              <a:ext uri="{FF2B5EF4-FFF2-40B4-BE49-F238E27FC236}">
                <a16:creationId xmlns:a16="http://schemas.microsoft.com/office/drawing/2014/main" id="{0751804C-C9FE-4AFE-8613-E79C4557D0D8}"/>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1324696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711122-7D20-4670-9AE8-E5CD2837B8FF}"/>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5E50E682-76AA-4A20-A337-4BE2C87359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64CDE656-AFBC-41A8-AEF0-C56A6C8B1166}"/>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4CC97187-ECA9-4FDD-84F5-54FAA0526C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3B3D63-C8A7-466D-8986-0F3EEFF2A2E1}"/>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E19ED6BA-0BD3-403D-8EEC-1999D07FA45C}"/>
              </a:ext>
            </a:extLst>
          </p:cNvPr>
          <p:cNvSpPr>
            <a:spLocks noGrp="1"/>
          </p:cNvSpPr>
          <p:nvPr>
            <p:ph type="dt" sz="half" idx="10"/>
          </p:nvPr>
        </p:nvSpPr>
        <p:spPr/>
        <p:txBody>
          <a:bodyPr/>
          <a:lstStyle/>
          <a:p>
            <a:fld id="{83E36318-0211-40CF-8C96-ECBE999A4D51}" type="datetimeFigureOut">
              <a:rPr lang="de-DE" smtClean="0"/>
              <a:t>06.04.2020</a:t>
            </a:fld>
            <a:endParaRPr lang="de-DE" dirty="0"/>
          </a:p>
        </p:txBody>
      </p:sp>
      <p:sp>
        <p:nvSpPr>
          <p:cNvPr id="8" name="Fußzeilenplatzhalter 7">
            <a:extLst>
              <a:ext uri="{FF2B5EF4-FFF2-40B4-BE49-F238E27FC236}">
                <a16:creationId xmlns:a16="http://schemas.microsoft.com/office/drawing/2014/main" id="{A82BA0D9-58C2-4563-A4A3-BFFAFCAC3CD0}"/>
              </a:ext>
            </a:extLst>
          </p:cNvPr>
          <p:cNvSpPr>
            <a:spLocks noGrp="1"/>
          </p:cNvSpPr>
          <p:nvPr>
            <p:ph type="ftr" sz="quarter" idx="11"/>
          </p:nvPr>
        </p:nvSpPr>
        <p:spPr/>
        <p:txBody>
          <a:bodyPr/>
          <a:lstStyle/>
          <a:p>
            <a:endParaRPr lang="de-DE" dirty="0"/>
          </a:p>
        </p:txBody>
      </p:sp>
      <p:sp>
        <p:nvSpPr>
          <p:cNvPr id="9" name="Foliennummernplatzhalter 8">
            <a:extLst>
              <a:ext uri="{FF2B5EF4-FFF2-40B4-BE49-F238E27FC236}">
                <a16:creationId xmlns:a16="http://schemas.microsoft.com/office/drawing/2014/main" id="{F13C97FA-1652-4216-8EEA-A862FF35790C}"/>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381700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3943BF0-65B7-4708-9C5A-3F9F74E2E742}"/>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83927813-FF25-42B8-BADE-1E3F516D1F96}"/>
              </a:ext>
            </a:extLst>
          </p:cNvPr>
          <p:cNvSpPr>
            <a:spLocks noGrp="1"/>
          </p:cNvSpPr>
          <p:nvPr>
            <p:ph type="dt" sz="half" idx="10"/>
          </p:nvPr>
        </p:nvSpPr>
        <p:spPr/>
        <p:txBody>
          <a:bodyPr/>
          <a:lstStyle/>
          <a:p>
            <a:fld id="{83E36318-0211-40CF-8C96-ECBE999A4D51}" type="datetimeFigureOut">
              <a:rPr lang="de-DE" smtClean="0"/>
              <a:t>06.04.2020</a:t>
            </a:fld>
            <a:endParaRPr lang="de-DE" dirty="0"/>
          </a:p>
        </p:txBody>
      </p:sp>
      <p:sp>
        <p:nvSpPr>
          <p:cNvPr id="4" name="Fußzeilenplatzhalter 3">
            <a:extLst>
              <a:ext uri="{FF2B5EF4-FFF2-40B4-BE49-F238E27FC236}">
                <a16:creationId xmlns:a16="http://schemas.microsoft.com/office/drawing/2014/main" id="{45A76DDA-E43B-467F-AF82-B062647FE708}"/>
              </a:ext>
            </a:extLst>
          </p:cNvPr>
          <p:cNvSpPr>
            <a:spLocks noGrp="1"/>
          </p:cNvSpPr>
          <p:nvPr>
            <p:ph type="ftr" sz="quarter" idx="11"/>
          </p:nvPr>
        </p:nvSpPr>
        <p:spPr/>
        <p:txBody>
          <a:bodyPr/>
          <a:lstStyle/>
          <a:p>
            <a:endParaRPr lang="de-DE" dirty="0"/>
          </a:p>
        </p:txBody>
      </p:sp>
      <p:sp>
        <p:nvSpPr>
          <p:cNvPr id="5" name="Foliennummernplatzhalter 4">
            <a:extLst>
              <a:ext uri="{FF2B5EF4-FFF2-40B4-BE49-F238E27FC236}">
                <a16:creationId xmlns:a16="http://schemas.microsoft.com/office/drawing/2014/main" id="{6BD10076-27D9-4E20-A0FC-A062A06FE91C}"/>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40287274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A1AF3341-3DF8-4B04-B695-A29942D10953}"/>
              </a:ext>
            </a:extLst>
          </p:cNvPr>
          <p:cNvSpPr>
            <a:spLocks noGrp="1"/>
          </p:cNvSpPr>
          <p:nvPr>
            <p:ph type="dt" sz="half" idx="10"/>
          </p:nvPr>
        </p:nvSpPr>
        <p:spPr/>
        <p:txBody>
          <a:bodyPr/>
          <a:lstStyle/>
          <a:p>
            <a:fld id="{83E36318-0211-40CF-8C96-ECBE999A4D51}" type="datetimeFigureOut">
              <a:rPr lang="de-DE" smtClean="0"/>
              <a:t>06.04.2020</a:t>
            </a:fld>
            <a:endParaRPr lang="de-DE" dirty="0"/>
          </a:p>
        </p:txBody>
      </p:sp>
      <p:sp>
        <p:nvSpPr>
          <p:cNvPr id="3" name="Fußzeilenplatzhalter 2">
            <a:extLst>
              <a:ext uri="{FF2B5EF4-FFF2-40B4-BE49-F238E27FC236}">
                <a16:creationId xmlns:a16="http://schemas.microsoft.com/office/drawing/2014/main" id="{6FD03977-F894-49B6-815A-A41A993FE85F}"/>
              </a:ext>
            </a:extLst>
          </p:cNvPr>
          <p:cNvSpPr>
            <a:spLocks noGrp="1"/>
          </p:cNvSpPr>
          <p:nvPr>
            <p:ph type="ftr" sz="quarter" idx="11"/>
          </p:nvPr>
        </p:nvSpPr>
        <p:spPr/>
        <p:txBody>
          <a:bodyPr/>
          <a:lstStyle/>
          <a:p>
            <a:endParaRPr lang="de-DE" dirty="0"/>
          </a:p>
        </p:txBody>
      </p:sp>
      <p:sp>
        <p:nvSpPr>
          <p:cNvPr id="4" name="Foliennummernplatzhalter 3">
            <a:extLst>
              <a:ext uri="{FF2B5EF4-FFF2-40B4-BE49-F238E27FC236}">
                <a16:creationId xmlns:a16="http://schemas.microsoft.com/office/drawing/2014/main" id="{4112B6EF-089D-4CA6-A789-7B0ED02610B4}"/>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4076073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D002D3C-6DF6-4249-9045-A8E1E6382BC7}"/>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86D6D5E7-1281-48D5-A25B-1ECFD0418E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94F9757C-2EFD-41F3-A2A1-87E653B2F2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5CE0693E-DF82-46CA-9821-B19CD677EA8E}"/>
              </a:ext>
            </a:extLst>
          </p:cNvPr>
          <p:cNvSpPr>
            <a:spLocks noGrp="1"/>
          </p:cNvSpPr>
          <p:nvPr>
            <p:ph type="dt" sz="half" idx="10"/>
          </p:nvPr>
        </p:nvSpPr>
        <p:spPr/>
        <p:txBody>
          <a:bodyPr/>
          <a:lstStyle/>
          <a:p>
            <a:fld id="{83E36318-0211-40CF-8C96-ECBE999A4D51}" type="datetimeFigureOut">
              <a:rPr lang="de-DE" smtClean="0"/>
              <a:t>06.04.2020</a:t>
            </a:fld>
            <a:endParaRPr lang="de-DE" dirty="0"/>
          </a:p>
        </p:txBody>
      </p:sp>
      <p:sp>
        <p:nvSpPr>
          <p:cNvPr id="6" name="Fußzeilenplatzhalter 5">
            <a:extLst>
              <a:ext uri="{FF2B5EF4-FFF2-40B4-BE49-F238E27FC236}">
                <a16:creationId xmlns:a16="http://schemas.microsoft.com/office/drawing/2014/main" id="{DA437231-A8AE-468C-BC76-4DA584CB91BA}"/>
              </a:ext>
            </a:extLst>
          </p:cNvPr>
          <p:cNvSpPr>
            <a:spLocks noGrp="1"/>
          </p:cNvSpPr>
          <p:nvPr>
            <p:ph type="ftr" sz="quarter" idx="11"/>
          </p:nvPr>
        </p:nvSpPr>
        <p:spPr/>
        <p:txBody>
          <a:bodyPr/>
          <a:lstStyle/>
          <a:p>
            <a:endParaRPr lang="de-DE" dirty="0"/>
          </a:p>
        </p:txBody>
      </p:sp>
      <p:sp>
        <p:nvSpPr>
          <p:cNvPr id="7" name="Foliennummernplatzhalter 6">
            <a:extLst>
              <a:ext uri="{FF2B5EF4-FFF2-40B4-BE49-F238E27FC236}">
                <a16:creationId xmlns:a16="http://schemas.microsoft.com/office/drawing/2014/main" id="{4A8C3695-C78F-41C1-B4AD-7E2456DC4ACA}"/>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25534813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A2FC94-772B-4815-AD8D-44F651AEC09D}"/>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F962093F-86E6-432E-B14A-B4972798819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dirty="0"/>
          </a:p>
        </p:txBody>
      </p:sp>
      <p:sp>
        <p:nvSpPr>
          <p:cNvPr id="4" name="Textplatzhalter 3">
            <a:extLst>
              <a:ext uri="{FF2B5EF4-FFF2-40B4-BE49-F238E27FC236}">
                <a16:creationId xmlns:a16="http://schemas.microsoft.com/office/drawing/2014/main" id="{325E51CD-6C20-4A51-9E93-97B75AE0DE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22435CEE-C88F-4165-AAC7-E514A7EAF47B}"/>
              </a:ext>
            </a:extLst>
          </p:cNvPr>
          <p:cNvSpPr>
            <a:spLocks noGrp="1"/>
          </p:cNvSpPr>
          <p:nvPr>
            <p:ph type="dt" sz="half" idx="10"/>
          </p:nvPr>
        </p:nvSpPr>
        <p:spPr/>
        <p:txBody>
          <a:bodyPr/>
          <a:lstStyle/>
          <a:p>
            <a:fld id="{83E36318-0211-40CF-8C96-ECBE999A4D51}" type="datetimeFigureOut">
              <a:rPr lang="de-DE" smtClean="0"/>
              <a:t>06.04.2020</a:t>
            </a:fld>
            <a:endParaRPr lang="de-DE" dirty="0"/>
          </a:p>
        </p:txBody>
      </p:sp>
      <p:sp>
        <p:nvSpPr>
          <p:cNvPr id="6" name="Fußzeilenplatzhalter 5">
            <a:extLst>
              <a:ext uri="{FF2B5EF4-FFF2-40B4-BE49-F238E27FC236}">
                <a16:creationId xmlns:a16="http://schemas.microsoft.com/office/drawing/2014/main" id="{DC23EACF-E200-487C-8F96-65130BF22C98}"/>
              </a:ext>
            </a:extLst>
          </p:cNvPr>
          <p:cNvSpPr>
            <a:spLocks noGrp="1"/>
          </p:cNvSpPr>
          <p:nvPr>
            <p:ph type="ftr" sz="quarter" idx="11"/>
          </p:nvPr>
        </p:nvSpPr>
        <p:spPr/>
        <p:txBody>
          <a:bodyPr/>
          <a:lstStyle/>
          <a:p>
            <a:endParaRPr lang="de-DE" dirty="0"/>
          </a:p>
        </p:txBody>
      </p:sp>
      <p:sp>
        <p:nvSpPr>
          <p:cNvPr id="7" name="Foliennummernplatzhalter 6">
            <a:extLst>
              <a:ext uri="{FF2B5EF4-FFF2-40B4-BE49-F238E27FC236}">
                <a16:creationId xmlns:a16="http://schemas.microsoft.com/office/drawing/2014/main" id="{383A947D-5D31-4C07-B1BB-DF3A7664DC7C}"/>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564502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4E9AAF8-F048-476C-90BB-9017F0A4A79B}"/>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A4FD6B80-2B3C-417C-A628-D62AF0D66462}"/>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BB26EA1F-1E61-4F2B-9A55-7B8DDAFBFA3C}"/>
              </a:ext>
            </a:extLst>
          </p:cNvPr>
          <p:cNvSpPr>
            <a:spLocks noGrp="1"/>
          </p:cNvSpPr>
          <p:nvPr>
            <p:ph type="dt" sz="half" idx="10"/>
          </p:nvPr>
        </p:nvSpPr>
        <p:spPr/>
        <p:txBody>
          <a:bodyPr/>
          <a:lstStyle/>
          <a:p>
            <a:fld id="{83E36318-0211-40CF-8C96-ECBE999A4D51}" type="datetimeFigureOut">
              <a:rPr lang="de-DE" smtClean="0"/>
              <a:t>06.04.2020</a:t>
            </a:fld>
            <a:endParaRPr lang="de-DE" dirty="0"/>
          </a:p>
        </p:txBody>
      </p:sp>
      <p:sp>
        <p:nvSpPr>
          <p:cNvPr id="5" name="Fußzeilenplatzhalter 4">
            <a:extLst>
              <a:ext uri="{FF2B5EF4-FFF2-40B4-BE49-F238E27FC236}">
                <a16:creationId xmlns:a16="http://schemas.microsoft.com/office/drawing/2014/main" id="{6F850E33-DDEB-4421-B0A0-A52ED00FCA2A}"/>
              </a:ext>
            </a:extLst>
          </p:cNvPr>
          <p:cNvSpPr>
            <a:spLocks noGrp="1"/>
          </p:cNvSpPr>
          <p:nvPr>
            <p:ph type="ftr" sz="quarter" idx="11"/>
          </p:nvPr>
        </p:nvSpPr>
        <p:spPr/>
        <p:txBody>
          <a:bodyPr/>
          <a:lstStyle/>
          <a:p>
            <a:endParaRPr lang="de-DE" dirty="0"/>
          </a:p>
        </p:txBody>
      </p:sp>
      <p:sp>
        <p:nvSpPr>
          <p:cNvPr id="6" name="Foliennummernplatzhalter 5">
            <a:extLst>
              <a:ext uri="{FF2B5EF4-FFF2-40B4-BE49-F238E27FC236}">
                <a16:creationId xmlns:a16="http://schemas.microsoft.com/office/drawing/2014/main" id="{D581E761-267F-4308-B283-738D0F9AF14F}"/>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14497025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F87B0ED0-CF1C-4DE7-BD4E-0062798AB16E}"/>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555E85EC-E856-4FCA-B9B1-E78E3914D17B}"/>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C92F2B22-0E57-4328-99A5-4FD8659F7665}"/>
              </a:ext>
            </a:extLst>
          </p:cNvPr>
          <p:cNvSpPr>
            <a:spLocks noGrp="1"/>
          </p:cNvSpPr>
          <p:nvPr>
            <p:ph type="dt" sz="half" idx="10"/>
          </p:nvPr>
        </p:nvSpPr>
        <p:spPr/>
        <p:txBody>
          <a:bodyPr/>
          <a:lstStyle/>
          <a:p>
            <a:fld id="{83E36318-0211-40CF-8C96-ECBE999A4D51}" type="datetimeFigureOut">
              <a:rPr lang="de-DE" smtClean="0"/>
              <a:t>06.04.2020</a:t>
            </a:fld>
            <a:endParaRPr lang="de-DE" dirty="0"/>
          </a:p>
        </p:txBody>
      </p:sp>
      <p:sp>
        <p:nvSpPr>
          <p:cNvPr id="5" name="Fußzeilenplatzhalter 4">
            <a:extLst>
              <a:ext uri="{FF2B5EF4-FFF2-40B4-BE49-F238E27FC236}">
                <a16:creationId xmlns:a16="http://schemas.microsoft.com/office/drawing/2014/main" id="{FD1383B2-3F34-4AC4-9864-2CFA7EA88EEF}"/>
              </a:ext>
            </a:extLst>
          </p:cNvPr>
          <p:cNvSpPr>
            <a:spLocks noGrp="1"/>
          </p:cNvSpPr>
          <p:nvPr>
            <p:ph type="ftr" sz="quarter" idx="11"/>
          </p:nvPr>
        </p:nvSpPr>
        <p:spPr/>
        <p:txBody>
          <a:bodyPr/>
          <a:lstStyle/>
          <a:p>
            <a:endParaRPr lang="de-DE" dirty="0"/>
          </a:p>
        </p:txBody>
      </p:sp>
      <p:sp>
        <p:nvSpPr>
          <p:cNvPr id="6" name="Foliennummernplatzhalter 5">
            <a:extLst>
              <a:ext uri="{FF2B5EF4-FFF2-40B4-BE49-F238E27FC236}">
                <a16:creationId xmlns:a16="http://schemas.microsoft.com/office/drawing/2014/main" id="{432D0CFB-9375-4BC0-BA00-46296E01B962}"/>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18262737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1D6F1EC-B45D-46F9-9857-6B540ADC15D2}"/>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p>
        </p:txBody>
      </p:sp>
      <p:sp>
        <p:nvSpPr>
          <p:cNvPr id="3" name="Untertitel 2">
            <a:extLst>
              <a:ext uri="{FF2B5EF4-FFF2-40B4-BE49-F238E27FC236}">
                <a16:creationId xmlns:a16="http://schemas.microsoft.com/office/drawing/2014/main" id="{5D756237-CE3F-4E8E-B1FC-BDD8702BC01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4" name="Datumsplatzhalter 3">
            <a:extLst>
              <a:ext uri="{FF2B5EF4-FFF2-40B4-BE49-F238E27FC236}">
                <a16:creationId xmlns:a16="http://schemas.microsoft.com/office/drawing/2014/main" id="{3C34D299-A321-4300-B3F9-8C402B262CE6}"/>
              </a:ext>
            </a:extLst>
          </p:cNvPr>
          <p:cNvSpPr>
            <a:spLocks noGrp="1"/>
          </p:cNvSpPr>
          <p:nvPr>
            <p:ph type="dt" sz="half" idx="10"/>
          </p:nvPr>
        </p:nvSpPr>
        <p:spPr/>
        <p:txBody>
          <a:bodyPr/>
          <a:lstStyle/>
          <a:p>
            <a:fld id="{7F17C8D6-D502-4CA8-9791-0C5AA291BD92}" type="datetimeFigureOut">
              <a:rPr lang="de-DE" smtClean="0"/>
              <a:t>06.04.2020</a:t>
            </a:fld>
            <a:endParaRPr lang="de-DE" dirty="0"/>
          </a:p>
        </p:txBody>
      </p:sp>
      <p:sp>
        <p:nvSpPr>
          <p:cNvPr id="5" name="Fußzeilenplatzhalter 4">
            <a:extLst>
              <a:ext uri="{FF2B5EF4-FFF2-40B4-BE49-F238E27FC236}">
                <a16:creationId xmlns:a16="http://schemas.microsoft.com/office/drawing/2014/main" id="{A35DEC23-57E5-428C-9112-CDE29A435373}"/>
              </a:ext>
            </a:extLst>
          </p:cNvPr>
          <p:cNvSpPr>
            <a:spLocks noGrp="1"/>
          </p:cNvSpPr>
          <p:nvPr>
            <p:ph type="ftr" sz="quarter" idx="11"/>
          </p:nvPr>
        </p:nvSpPr>
        <p:spPr/>
        <p:txBody>
          <a:bodyPr/>
          <a:lstStyle/>
          <a:p>
            <a:endParaRPr lang="de-DE" dirty="0"/>
          </a:p>
        </p:txBody>
      </p:sp>
      <p:sp>
        <p:nvSpPr>
          <p:cNvPr id="6" name="Foliennummernplatzhalter 5">
            <a:extLst>
              <a:ext uri="{FF2B5EF4-FFF2-40B4-BE49-F238E27FC236}">
                <a16:creationId xmlns:a16="http://schemas.microsoft.com/office/drawing/2014/main" id="{4474C60B-9146-4907-A33F-865A18305316}"/>
              </a:ext>
            </a:extLst>
          </p:cNvPr>
          <p:cNvSpPr>
            <a:spLocks noGrp="1"/>
          </p:cNvSpPr>
          <p:nvPr>
            <p:ph type="sldNum" sz="quarter" idx="12"/>
          </p:nvPr>
        </p:nvSpPr>
        <p:spPr/>
        <p:txBody>
          <a:bodyPr/>
          <a:lstStyle/>
          <a:p>
            <a:fld id="{1F174269-A484-4C2E-BAC9-445FF3D43BFD}" type="slidenum">
              <a:rPr lang="de-DE" smtClean="0"/>
              <a:t>‹Nr.›</a:t>
            </a:fld>
            <a:endParaRPr lang="de-DE" dirty="0"/>
          </a:p>
        </p:txBody>
      </p:sp>
    </p:spTree>
    <p:extLst>
      <p:ext uri="{BB962C8B-B14F-4D97-AF65-F5344CB8AC3E}">
        <p14:creationId xmlns:p14="http://schemas.microsoft.com/office/powerpoint/2010/main" val="33965782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4D16EB9-26B4-4DE5-BF6D-B3D4816064F5}"/>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82C8B4D3-8379-4A9D-AE24-D9132E4CE32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19B6AF46-772E-4589-84F3-3CA4386F1D60}"/>
              </a:ext>
            </a:extLst>
          </p:cNvPr>
          <p:cNvSpPr>
            <a:spLocks noGrp="1"/>
          </p:cNvSpPr>
          <p:nvPr>
            <p:ph type="dt" sz="half" idx="10"/>
          </p:nvPr>
        </p:nvSpPr>
        <p:spPr/>
        <p:txBody>
          <a:bodyPr/>
          <a:lstStyle/>
          <a:p>
            <a:fld id="{7F17C8D6-D502-4CA8-9791-0C5AA291BD92}" type="datetimeFigureOut">
              <a:rPr lang="de-DE" smtClean="0"/>
              <a:t>06.04.2020</a:t>
            </a:fld>
            <a:endParaRPr lang="de-DE" dirty="0"/>
          </a:p>
        </p:txBody>
      </p:sp>
      <p:sp>
        <p:nvSpPr>
          <p:cNvPr id="5" name="Fußzeilenplatzhalter 4">
            <a:extLst>
              <a:ext uri="{FF2B5EF4-FFF2-40B4-BE49-F238E27FC236}">
                <a16:creationId xmlns:a16="http://schemas.microsoft.com/office/drawing/2014/main" id="{463AF0FB-0F3B-4356-86B3-C9487D1FCCB0}"/>
              </a:ext>
            </a:extLst>
          </p:cNvPr>
          <p:cNvSpPr>
            <a:spLocks noGrp="1"/>
          </p:cNvSpPr>
          <p:nvPr>
            <p:ph type="ftr" sz="quarter" idx="11"/>
          </p:nvPr>
        </p:nvSpPr>
        <p:spPr/>
        <p:txBody>
          <a:bodyPr/>
          <a:lstStyle/>
          <a:p>
            <a:endParaRPr lang="de-DE" dirty="0"/>
          </a:p>
        </p:txBody>
      </p:sp>
      <p:sp>
        <p:nvSpPr>
          <p:cNvPr id="6" name="Foliennummernplatzhalter 5">
            <a:extLst>
              <a:ext uri="{FF2B5EF4-FFF2-40B4-BE49-F238E27FC236}">
                <a16:creationId xmlns:a16="http://schemas.microsoft.com/office/drawing/2014/main" id="{7798D335-B2F7-4173-A89E-29BB9FD55E9D}"/>
              </a:ext>
            </a:extLst>
          </p:cNvPr>
          <p:cNvSpPr>
            <a:spLocks noGrp="1"/>
          </p:cNvSpPr>
          <p:nvPr>
            <p:ph type="sldNum" sz="quarter" idx="12"/>
          </p:nvPr>
        </p:nvSpPr>
        <p:spPr/>
        <p:txBody>
          <a:bodyPr/>
          <a:lstStyle/>
          <a:p>
            <a:fld id="{1F174269-A484-4C2E-BAC9-445FF3D43BFD}" type="slidenum">
              <a:rPr lang="de-DE" smtClean="0"/>
              <a:t>‹Nr.›</a:t>
            </a:fld>
            <a:endParaRPr lang="de-DE" dirty="0"/>
          </a:p>
        </p:txBody>
      </p:sp>
    </p:spTree>
    <p:extLst>
      <p:ext uri="{BB962C8B-B14F-4D97-AF65-F5344CB8AC3E}">
        <p14:creationId xmlns:p14="http://schemas.microsoft.com/office/powerpoint/2010/main" val="3979256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BF2DA56-837E-41AD-875F-A19BBFA52F64}"/>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39EB1C3A-9C95-4831-AE9B-761D50E9E14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997FD7C-45C1-4895-A01E-D4C840725D8C}"/>
              </a:ext>
            </a:extLst>
          </p:cNvPr>
          <p:cNvSpPr>
            <a:spLocks noGrp="1"/>
          </p:cNvSpPr>
          <p:nvPr>
            <p:ph type="dt" sz="half" idx="10"/>
          </p:nvPr>
        </p:nvSpPr>
        <p:spPr/>
        <p:txBody>
          <a:bodyPr/>
          <a:lstStyle/>
          <a:p>
            <a:fld id="{7F17C8D6-D502-4CA8-9791-0C5AA291BD92}" type="datetimeFigureOut">
              <a:rPr lang="de-DE" smtClean="0"/>
              <a:t>06.04.2020</a:t>
            </a:fld>
            <a:endParaRPr lang="de-DE" dirty="0"/>
          </a:p>
        </p:txBody>
      </p:sp>
      <p:sp>
        <p:nvSpPr>
          <p:cNvPr id="5" name="Fußzeilenplatzhalter 4">
            <a:extLst>
              <a:ext uri="{FF2B5EF4-FFF2-40B4-BE49-F238E27FC236}">
                <a16:creationId xmlns:a16="http://schemas.microsoft.com/office/drawing/2014/main" id="{CF11BE1E-84F7-4E3A-8026-3C2F7AD39522}"/>
              </a:ext>
            </a:extLst>
          </p:cNvPr>
          <p:cNvSpPr>
            <a:spLocks noGrp="1"/>
          </p:cNvSpPr>
          <p:nvPr>
            <p:ph type="ftr" sz="quarter" idx="11"/>
          </p:nvPr>
        </p:nvSpPr>
        <p:spPr/>
        <p:txBody>
          <a:bodyPr/>
          <a:lstStyle/>
          <a:p>
            <a:endParaRPr lang="de-DE" dirty="0"/>
          </a:p>
        </p:txBody>
      </p:sp>
      <p:sp>
        <p:nvSpPr>
          <p:cNvPr id="6" name="Foliennummernplatzhalter 5">
            <a:extLst>
              <a:ext uri="{FF2B5EF4-FFF2-40B4-BE49-F238E27FC236}">
                <a16:creationId xmlns:a16="http://schemas.microsoft.com/office/drawing/2014/main" id="{2FF603B7-D662-4D80-AE0E-F587858288BE}"/>
              </a:ext>
            </a:extLst>
          </p:cNvPr>
          <p:cNvSpPr>
            <a:spLocks noGrp="1"/>
          </p:cNvSpPr>
          <p:nvPr>
            <p:ph type="sldNum" sz="quarter" idx="12"/>
          </p:nvPr>
        </p:nvSpPr>
        <p:spPr/>
        <p:txBody>
          <a:bodyPr/>
          <a:lstStyle/>
          <a:p>
            <a:fld id="{1F174269-A484-4C2E-BAC9-445FF3D43BFD}" type="slidenum">
              <a:rPr lang="de-DE" smtClean="0"/>
              <a:t>‹Nr.›</a:t>
            </a:fld>
            <a:endParaRPr lang="de-DE" dirty="0"/>
          </a:p>
        </p:txBody>
      </p:sp>
    </p:spTree>
    <p:extLst>
      <p:ext uri="{BB962C8B-B14F-4D97-AF65-F5344CB8AC3E}">
        <p14:creationId xmlns:p14="http://schemas.microsoft.com/office/powerpoint/2010/main" val="26312043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573105F-2735-4273-A487-1316140EAA6B}"/>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724ABDDC-309D-44BD-9D36-603C8AA1AA82}"/>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CA9A6756-24FE-44FA-951B-298FAB8BAF85}"/>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69284CB3-B1D1-4FC9-A203-8D40CBD38759}"/>
              </a:ext>
            </a:extLst>
          </p:cNvPr>
          <p:cNvSpPr>
            <a:spLocks noGrp="1"/>
          </p:cNvSpPr>
          <p:nvPr>
            <p:ph type="dt" sz="half" idx="10"/>
          </p:nvPr>
        </p:nvSpPr>
        <p:spPr/>
        <p:txBody>
          <a:bodyPr/>
          <a:lstStyle/>
          <a:p>
            <a:fld id="{7F17C8D6-D502-4CA8-9791-0C5AA291BD92}" type="datetimeFigureOut">
              <a:rPr lang="de-DE" smtClean="0"/>
              <a:t>06.04.2020</a:t>
            </a:fld>
            <a:endParaRPr lang="de-DE" dirty="0"/>
          </a:p>
        </p:txBody>
      </p:sp>
      <p:sp>
        <p:nvSpPr>
          <p:cNvPr id="6" name="Fußzeilenplatzhalter 5">
            <a:extLst>
              <a:ext uri="{FF2B5EF4-FFF2-40B4-BE49-F238E27FC236}">
                <a16:creationId xmlns:a16="http://schemas.microsoft.com/office/drawing/2014/main" id="{BC796A6B-A6A9-4300-846E-7E086EC05871}"/>
              </a:ext>
            </a:extLst>
          </p:cNvPr>
          <p:cNvSpPr>
            <a:spLocks noGrp="1"/>
          </p:cNvSpPr>
          <p:nvPr>
            <p:ph type="ftr" sz="quarter" idx="11"/>
          </p:nvPr>
        </p:nvSpPr>
        <p:spPr/>
        <p:txBody>
          <a:bodyPr/>
          <a:lstStyle/>
          <a:p>
            <a:endParaRPr lang="de-DE" dirty="0"/>
          </a:p>
        </p:txBody>
      </p:sp>
      <p:sp>
        <p:nvSpPr>
          <p:cNvPr id="7" name="Foliennummernplatzhalter 6">
            <a:extLst>
              <a:ext uri="{FF2B5EF4-FFF2-40B4-BE49-F238E27FC236}">
                <a16:creationId xmlns:a16="http://schemas.microsoft.com/office/drawing/2014/main" id="{94761671-1AEE-4923-8125-441AF6CC9D7A}"/>
              </a:ext>
            </a:extLst>
          </p:cNvPr>
          <p:cNvSpPr>
            <a:spLocks noGrp="1"/>
          </p:cNvSpPr>
          <p:nvPr>
            <p:ph type="sldNum" sz="quarter" idx="12"/>
          </p:nvPr>
        </p:nvSpPr>
        <p:spPr/>
        <p:txBody>
          <a:bodyPr/>
          <a:lstStyle/>
          <a:p>
            <a:fld id="{1F174269-A484-4C2E-BAC9-445FF3D43BFD}" type="slidenum">
              <a:rPr lang="de-DE" smtClean="0"/>
              <a:t>‹Nr.›</a:t>
            </a:fld>
            <a:endParaRPr lang="de-DE" dirty="0"/>
          </a:p>
        </p:txBody>
      </p:sp>
    </p:spTree>
    <p:extLst>
      <p:ext uri="{BB962C8B-B14F-4D97-AF65-F5344CB8AC3E}">
        <p14:creationId xmlns:p14="http://schemas.microsoft.com/office/powerpoint/2010/main" val="6379655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4E269EA-C263-417A-88BE-0F40D0F39794}"/>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12D5BA53-DE8C-4222-876B-9750F62716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0AA6E528-C101-4157-8B0C-FA62076AEBA9}"/>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7C6C045C-47A7-4100-A383-A359ADC4C7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1F8DF62C-42AE-41C3-9F3C-B6D7F305C22C}"/>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6EC81E38-6954-44B1-AE78-C0603FE51305}"/>
              </a:ext>
            </a:extLst>
          </p:cNvPr>
          <p:cNvSpPr>
            <a:spLocks noGrp="1"/>
          </p:cNvSpPr>
          <p:nvPr>
            <p:ph type="dt" sz="half" idx="10"/>
          </p:nvPr>
        </p:nvSpPr>
        <p:spPr/>
        <p:txBody>
          <a:bodyPr/>
          <a:lstStyle/>
          <a:p>
            <a:fld id="{7F17C8D6-D502-4CA8-9791-0C5AA291BD92}" type="datetimeFigureOut">
              <a:rPr lang="de-DE" smtClean="0"/>
              <a:t>06.04.2020</a:t>
            </a:fld>
            <a:endParaRPr lang="de-DE" dirty="0"/>
          </a:p>
        </p:txBody>
      </p:sp>
      <p:sp>
        <p:nvSpPr>
          <p:cNvPr id="8" name="Fußzeilenplatzhalter 7">
            <a:extLst>
              <a:ext uri="{FF2B5EF4-FFF2-40B4-BE49-F238E27FC236}">
                <a16:creationId xmlns:a16="http://schemas.microsoft.com/office/drawing/2014/main" id="{B14582E7-E06E-4B00-842E-1855F3E76243}"/>
              </a:ext>
            </a:extLst>
          </p:cNvPr>
          <p:cNvSpPr>
            <a:spLocks noGrp="1"/>
          </p:cNvSpPr>
          <p:nvPr>
            <p:ph type="ftr" sz="quarter" idx="11"/>
          </p:nvPr>
        </p:nvSpPr>
        <p:spPr/>
        <p:txBody>
          <a:bodyPr/>
          <a:lstStyle/>
          <a:p>
            <a:endParaRPr lang="de-DE" dirty="0"/>
          </a:p>
        </p:txBody>
      </p:sp>
      <p:sp>
        <p:nvSpPr>
          <p:cNvPr id="9" name="Foliennummernplatzhalter 8">
            <a:extLst>
              <a:ext uri="{FF2B5EF4-FFF2-40B4-BE49-F238E27FC236}">
                <a16:creationId xmlns:a16="http://schemas.microsoft.com/office/drawing/2014/main" id="{7A891692-C456-4924-8C02-46C65F56494B}"/>
              </a:ext>
            </a:extLst>
          </p:cNvPr>
          <p:cNvSpPr>
            <a:spLocks noGrp="1"/>
          </p:cNvSpPr>
          <p:nvPr>
            <p:ph type="sldNum" sz="quarter" idx="12"/>
          </p:nvPr>
        </p:nvSpPr>
        <p:spPr/>
        <p:txBody>
          <a:bodyPr/>
          <a:lstStyle/>
          <a:p>
            <a:fld id="{1F174269-A484-4C2E-BAC9-445FF3D43BFD}" type="slidenum">
              <a:rPr lang="de-DE" smtClean="0"/>
              <a:t>‹Nr.›</a:t>
            </a:fld>
            <a:endParaRPr lang="de-DE" dirty="0"/>
          </a:p>
        </p:txBody>
      </p:sp>
    </p:spTree>
    <p:extLst>
      <p:ext uri="{BB962C8B-B14F-4D97-AF65-F5344CB8AC3E}">
        <p14:creationId xmlns:p14="http://schemas.microsoft.com/office/powerpoint/2010/main" val="8423327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03371DA-5E8C-49E5-8FFB-1040D79F4E8B}"/>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5A519828-915A-4845-ACBE-E037A7E95555}"/>
              </a:ext>
            </a:extLst>
          </p:cNvPr>
          <p:cNvSpPr>
            <a:spLocks noGrp="1"/>
          </p:cNvSpPr>
          <p:nvPr>
            <p:ph type="dt" sz="half" idx="10"/>
          </p:nvPr>
        </p:nvSpPr>
        <p:spPr/>
        <p:txBody>
          <a:bodyPr/>
          <a:lstStyle/>
          <a:p>
            <a:fld id="{7F17C8D6-D502-4CA8-9791-0C5AA291BD92}" type="datetimeFigureOut">
              <a:rPr lang="de-DE" smtClean="0"/>
              <a:t>06.04.2020</a:t>
            </a:fld>
            <a:endParaRPr lang="de-DE" dirty="0"/>
          </a:p>
        </p:txBody>
      </p:sp>
      <p:sp>
        <p:nvSpPr>
          <p:cNvPr id="4" name="Fußzeilenplatzhalter 3">
            <a:extLst>
              <a:ext uri="{FF2B5EF4-FFF2-40B4-BE49-F238E27FC236}">
                <a16:creationId xmlns:a16="http://schemas.microsoft.com/office/drawing/2014/main" id="{8595B862-6EBE-4B21-B34B-A0557E5720D6}"/>
              </a:ext>
            </a:extLst>
          </p:cNvPr>
          <p:cNvSpPr>
            <a:spLocks noGrp="1"/>
          </p:cNvSpPr>
          <p:nvPr>
            <p:ph type="ftr" sz="quarter" idx="11"/>
          </p:nvPr>
        </p:nvSpPr>
        <p:spPr/>
        <p:txBody>
          <a:bodyPr/>
          <a:lstStyle/>
          <a:p>
            <a:endParaRPr lang="de-DE" dirty="0"/>
          </a:p>
        </p:txBody>
      </p:sp>
      <p:sp>
        <p:nvSpPr>
          <p:cNvPr id="5" name="Foliennummernplatzhalter 4">
            <a:extLst>
              <a:ext uri="{FF2B5EF4-FFF2-40B4-BE49-F238E27FC236}">
                <a16:creationId xmlns:a16="http://schemas.microsoft.com/office/drawing/2014/main" id="{C5FDACDE-911B-4376-BD65-216EEE720105}"/>
              </a:ext>
            </a:extLst>
          </p:cNvPr>
          <p:cNvSpPr>
            <a:spLocks noGrp="1"/>
          </p:cNvSpPr>
          <p:nvPr>
            <p:ph type="sldNum" sz="quarter" idx="12"/>
          </p:nvPr>
        </p:nvSpPr>
        <p:spPr/>
        <p:txBody>
          <a:bodyPr/>
          <a:lstStyle/>
          <a:p>
            <a:fld id="{1F174269-A484-4C2E-BAC9-445FF3D43BFD}" type="slidenum">
              <a:rPr lang="de-DE" smtClean="0"/>
              <a:t>‹Nr.›</a:t>
            </a:fld>
            <a:endParaRPr lang="de-DE" dirty="0"/>
          </a:p>
        </p:txBody>
      </p:sp>
    </p:spTree>
    <p:extLst>
      <p:ext uri="{BB962C8B-B14F-4D97-AF65-F5344CB8AC3E}">
        <p14:creationId xmlns:p14="http://schemas.microsoft.com/office/powerpoint/2010/main" val="33438042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D5F5207B-6307-451E-BAD7-637A5AE3AD46}"/>
              </a:ext>
            </a:extLst>
          </p:cNvPr>
          <p:cNvSpPr>
            <a:spLocks noGrp="1"/>
          </p:cNvSpPr>
          <p:nvPr>
            <p:ph type="dt" sz="half" idx="10"/>
          </p:nvPr>
        </p:nvSpPr>
        <p:spPr/>
        <p:txBody>
          <a:bodyPr/>
          <a:lstStyle/>
          <a:p>
            <a:fld id="{7F17C8D6-D502-4CA8-9791-0C5AA291BD92}" type="datetimeFigureOut">
              <a:rPr lang="de-DE" smtClean="0"/>
              <a:t>06.04.2020</a:t>
            </a:fld>
            <a:endParaRPr lang="de-DE" dirty="0"/>
          </a:p>
        </p:txBody>
      </p:sp>
      <p:sp>
        <p:nvSpPr>
          <p:cNvPr id="3" name="Fußzeilenplatzhalter 2">
            <a:extLst>
              <a:ext uri="{FF2B5EF4-FFF2-40B4-BE49-F238E27FC236}">
                <a16:creationId xmlns:a16="http://schemas.microsoft.com/office/drawing/2014/main" id="{FD6D8FE0-BB19-4D9A-B1B2-D6B0B3CE1C56}"/>
              </a:ext>
            </a:extLst>
          </p:cNvPr>
          <p:cNvSpPr>
            <a:spLocks noGrp="1"/>
          </p:cNvSpPr>
          <p:nvPr>
            <p:ph type="ftr" sz="quarter" idx="11"/>
          </p:nvPr>
        </p:nvSpPr>
        <p:spPr/>
        <p:txBody>
          <a:bodyPr/>
          <a:lstStyle/>
          <a:p>
            <a:endParaRPr lang="de-DE" dirty="0"/>
          </a:p>
        </p:txBody>
      </p:sp>
      <p:sp>
        <p:nvSpPr>
          <p:cNvPr id="4" name="Foliennummernplatzhalter 3">
            <a:extLst>
              <a:ext uri="{FF2B5EF4-FFF2-40B4-BE49-F238E27FC236}">
                <a16:creationId xmlns:a16="http://schemas.microsoft.com/office/drawing/2014/main" id="{28D4AB72-2828-4E59-A97E-856BDC53A28A}"/>
              </a:ext>
            </a:extLst>
          </p:cNvPr>
          <p:cNvSpPr>
            <a:spLocks noGrp="1"/>
          </p:cNvSpPr>
          <p:nvPr>
            <p:ph type="sldNum" sz="quarter" idx="12"/>
          </p:nvPr>
        </p:nvSpPr>
        <p:spPr/>
        <p:txBody>
          <a:bodyPr/>
          <a:lstStyle/>
          <a:p>
            <a:fld id="{1F174269-A484-4C2E-BAC9-445FF3D43BFD}" type="slidenum">
              <a:rPr lang="de-DE" smtClean="0"/>
              <a:t>‹Nr.›</a:t>
            </a:fld>
            <a:endParaRPr lang="de-DE" dirty="0"/>
          </a:p>
        </p:txBody>
      </p:sp>
    </p:spTree>
    <p:extLst>
      <p:ext uri="{BB962C8B-B14F-4D97-AF65-F5344CB8AC3E}">
        <p14:creationId xmlns:p14="http://schemas.microsoft.com/office/powerpoint/2010/main" val="9156108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E432FF8-BA30-4133-B158-53C9EB84B90D}"/>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8C836817-BBAD-4CC2-B7B1-1FCC433E815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AB37F684-4C7E-4397-877D-C0620A42AA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6C4ECC54-FF1C-404D-B9CF-D7B6A4394AC1}"/>
              </a:ext>
            </a:extLst>
          </p:cNvPr>
          <p:cNvSpPr>
            <a:spLocks noGrp="1"/>
          </p:cNvSpPr>
          <p:nvPr>
            <p:ph type="dt" sz="half" idx="10"/>
          </p:nvPr>
        </p:nvSpPr>
        <p:spPr/>
        <p:txBody>
          <a:bodyPr/>
          <a:lstStyle/>
          <a:p>
            <a:fld id="{7F17C8D6-D502-4CA8-9791-0C5AA291BD92}" type="datetimeFigureOut">
              <a:rPr lang="de-DE" smtClean="0"/>
              <a:t>06.04.2020</a:t>
            </a:fld>
            <a:endParaRPr lang="de-DE" dirty="0"/>
          </a:p>
        </p:txBody>
      </p:sp>
      <p:sp>
        <p:nvSpPr>
          <p:cNvPr id="6" name="Fußzeilenplatzhalter 5">
            <a:extLst>
              <a:ext uri="{FF2B5EF4-FFF2-40B4-BE49-F238E27FC236}">
                <a16:creationId xmlns:a16="http://schemas.microsoft.com/office/drawing/2014/main" id="{78F0A5EF-6FF0-4F16-9853-F2B6A0BA53AC}"/>
              </a:ext>
            </a:extLst>
          </p:cNvPr>
          <p:cNvSpPr>
            <a:spLocks noGrp="1"/>
          </p:cNvSpPr>
          <p:nvPr>
            <p:ph type="ftr" sz="quarter" idx="11"/>
          </p:nvPr>
        </p:nvSpPr>
        <p:spPr/>
        <p:txBody>
          <a:bodyPr/>
          <a:lstStyle/>
          <a:p>
            <a:endParaRPr lang="de-DE" dirty="0"/>
          </a:p>
        </p:txBody>
      </p:sp>
      <p:sp>
        <p:nvSpPr>
          <p:cNvPr id="7" name="Foliennummernplatzhalter 6">
            <a:extLst>
              <a:ext uri="{FF2B5EF4-FFF2-40B4-BE49-F238E27FC236}">
                <a16:creationId xmlns:a16="http://schemas.microsoft.com/office/drawing/2014/main" id="{F80BA4F9-EE6E-45DE-B266-A29C1897A07A}"/>
              </a:ext>
            </a:extLst>
          </p:cNvPr>
          <p:cNvSpPr>
            <a:spLocks noGrp="1"/>
          </p:cNvSpPr>
          <p:nvPr>
            <p:ph type="sldNum" sz="quarter" idx="12"/>
          </p:nvPr>
        </p:nvSpPr>
        <p:spPr/>
        <p:txBody>
          <a:bodyPr/>
          <a:lstStyle/>
          <a:p>
            <a:fld id="{1F174269-A484-4C2E-BAC9-445FF3D43BFD}" type="slidenum">
              <a:rPr lang="de-DE" smtClean="0"/>
              <a:t>‹Nr.›</a:t>
            </a:fld>
            <a:endParaRPr lang="de-DE" dirty="0"/>
          </a:p>
        </p:txBody>
      </p:sp>
    </p:spTree>
    <p:extLst>
      <p:ext uri="{BB962C8B-B14F-4D97-AF65-F5344CB8AC3E}">
        <p14:creationId xmlns:p14="http://schemas.microsoft.com/office/powerpoint/2010/main" val="1552787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A13D4B-D0CB-431E-8D9C-0A9C71A5B698}"/>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FB01AD70-3C6C-4733-857D-4C6A872911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dirty="0"/>
          </a:p>
        </p:txBody>
      </p:sp>
      <p:sp>
        <p:nvSpPr>
          <p:cNvPr id="4" name="Textplatzhalter 3">
            <a:extLst>
              <a:ext uri="{FF2B5EF4-FFF2-40B4-BE49-F238E27FC236}">
                <a16:creationId xmlns:a16="http://schemas.microsoft.com/office/drawing/2014/main" id="{7D459E5B-E84F-4AB6-B089-4CBF2CDB20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82D04EAF-25DB-49F2-B0DC-3F8095D1FEF7}"/>
              </a:ext>
            </a:extLst>
          </p:cNvPr>
          <p:cNvSpPr>
            <a:spLocks noGrp="1"/>
          </p:cNvSpPr>
          <p:nvPr>
            <p:ph type="dt" sz="half" idx="10"/>
          </p:nvPr>
        </p:nvSpPr>
        <p:spPr/>
        <p:txBody>
          <a:bodyPr/>
          <a:lstStyle/>
          <a:p>
            <a:fld id="{7F17C8D6-D502-4CA8-9791-0C5AA291BD92}" type="datetimeFigureOut">
              <a:rPr lang="de-DE" smtClean="0"/>
              <a:t>06.04.2020</a:t>
            </a:fld>
            <a:endParaRPr lang="de-DE" dirty="0"/>
          </a:p>
        </p:txBody>
      </p:sp>
      <p:sp>
        <p:nvSpPr>
          <p:cNvPr id="6" name="Fußzeilenplatzhalter 5">
            <a:extLst>
              <a:ext uri="{FF2B5EF4-FFF2-40B4-BE49-F238E27FC236}">
                <a16:creationId xmlns:a16="http://schemas.microsoft.com/office/drawing/2014/main" id="{2E8A7CD2-2555-46EA-8E40-741A95BCDE0E}"/>
              </a:ext>
            </a:extLst>
          </p:cNvPr>
          <p:cNvSpPr>
            <a:spLocks noGrp="1"/>
          </p:cNvSpPr>
          <p:nvPr>
            <p:ph type="ftr" sz="quarter" idx="11"/>
          </p:nvPr>
        </p:nvSpPr>
        <p:spPr/>
        <p:txBody>
          <a:bodyPr/>
          <a:lstStyle/>
          <a:p>
            <a:endParaRPr lang="de-DE" dirty="0"/>
          </a:p>
        </p:txBody>
      </p:sp>
      <p:sp>
        <p:nvSpPr>
          <p:cNvPr id="7" name="Foliennummernplatzhalter 6">
            <a:extLst>
              <a:ext uri="{FF2B5EF4-FFF2-40B4-BE49-F238E27FC236}">
                <a16:creationId xmlns:a16="http://schemas.microsoft.com/office/drawing/2014/main" id="{4C709FCA-390D-4348-A8E7-7D4004AB96B1}"/>
              </a:ext>
            </a:extLst>
          </p:cNvPr>
          <p:cNvSpPr>
            <a:spLocks noGrp="1"/>
          </p:cNvSpPr>
          <p:nvPr>
            <p:ph type="sldNum" sz="quarter" idx="12"/>
          </p:nvPr>
        </p:nvSpPr>
        <p:spPr/>
        <p:txBody>
          <a:bodyPr/>
          <a:lstStyle/>
          <a:p>
            <a:fld id="{1F174269-A484-4C2E-BAC9-445FF3D43BFD}" type="slidenum">
              <a:rPr lang="de-DE" smtClean="0"/>
              <a:t>‹Nr.›</a:t>
            </a:fld>
            <a:endParaRPr lang="de-DE" dirty="0"/>
          </a:p>
        </p:txBody>
      </p:sp>
    </p:spTree>
    <p:extLst>
      <p:ext uri="{BB962C8B-B14F-4D97-AF65-F5344CB8AC3E}">
        <p14:creationId xmlns:p14="http://schemas.microsoft.com/office/powerpoint/2010/main" val="9076286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7D1B3F6-15F4-4A13-A926-83EB347DB1B6}"/>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B548DDBD-E188-4B0C-A08E-AF22D85F7192}"/>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8CE7E74E-B888-4340-B81E-79443BFFB638}"/>
              </a:ext>
            </a:extLst>
          </p:cNvPr>
          <p:cNvSpPr>
            <a:spLocks noGrp="1"/>
          </p:cNvSpPr>
          <p:nvPr>
            <p:ph type="dt" sz="half" idx="10"/>
          </p:nvPr>
        </p:nvSpPr>
        <p:spPr/>
        <p:txBody>
          <a:bodyPr/>
          <a:lstStyle/>
          <a:p>
            <a:fld id="{7F17C8D6-D502-4CA8-9791-0C5AA291BD92}" type="datetimeFigureOut">
              <a:rPr lang="de-DE" smtClean="0"/>
              <a:t>06.04.2020</a:t>
            </a:fld>
            <a:endParaRPr lang="de-DE" dirty="0"/>
          </a:p>
        </p:txBody>
      </p:sp>
      <p:sp>
        <p:nvSpPr>
          <p:cNvPr id="5" name="Fußzeilenplatzhalter 4">
            <a:extLst>
              <a:ext uri="{FF2B5EF4-FFF2-40B4-BE49-F238E27FC236}">
                <a16:creationId xmlns:a16="http://schemas.microsoft.com/office/drawing/2014/main" id="{538EA618-2CD8-4398-BF79-209CF7B07B24}"/>
              </a:ext>
            </a:extLst>
          </p:cNvPr>
          <p:cNvSpPr>
            <a:spLocks noGrp="1"/>
          </p:cNvSpPr>
          <p:nvPr>
            <p:ph type="ftr" sz="quarter" idx="11"/>
          </p:nvPr>
        </p:nvSpPr>
        <p:spPr/>
        <p:txBody>
          <a:bodyPr/>
          <a:lstStyle/>
          <a:p>
            <a:endParaRPr lang="de-DE" dirty="0"/>
          </a:p>
        </p:txBody>
      </p:sp>
      <p:sp>
        <p:nvSpPr>
          <p:cNvPr id="6" name="Foliennummernplatzhalter 5">
            <a:extLst>
              <a:ext uri="{FF2B5EF4-FFF2-40B4-BE49-F238E27FC236}">
                <a16:creationId xmlns:a16="http://schemas.microsoft.com/office/drawing/2014/main" id="{042BDBBD-689F-4F82-9C9C-DCC40A9137BB}"/>
              </a:ext>
            </a:extLst>
          </p:cNvPr>
          <p:cNvSpPr>
            <a:spLocks noGrp="1"/>
          </p:cNvSpPr>
          <p:nvPr>
            <p:ph type="sldNum" sz="quarter" idx="12"/>
          </p:nvPr>
        </p:nvSpPr>
        <p:spPr/>
        <p:txBody>
          <a:bodyPr/>
          <a:lstStyle/>
          <a:p>
            <a:fld id="{1F174269-A484-4C2E-BAC9-445FF3D43BFD}" type="slidenum">
              <a:rPr lang="de-DE" smtClean="0"/>
              <a:t>‹Nr.›</a:t>
            </a:fld>
            <a:endParaRPr lang="de-DE" dirty="0"/>
          </a:p>
        </p:txBody>
      </p:sp>
    </p:spTree>
    <p:extLst>
      <p:ext uri="{BB962C8B-B14F-4D97-AF65-F5344CB8AC3E}">
        <p14:creationId xmlns:p14="http://schemas.microsoft.com/office/powerpoint/2010/main" val="12462889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6070420C-6748-43A8-B1C0-B72A991B7D8E}"/>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9A2F89A1-E869-482D-9A52-F5B7AD9AD8E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1A7BFC60-48A6-488C-B995-87596468397B}"/>
              </a:ext>
            </a:extLst>
          </p:cNvPr>
          <p:cNvSpPr>
            <a:spLocks noGrp="1"/>
          </p:cNvSpPr>
          <p:nvPr>
            <p:ph type="dt" sz="half" idx="10"/>
          </p:nvPr>
        </p:nvSpPr>
        <p:spPr/>
        <p:txBody>
          <a:bodyPr/>
          <a:lstStyle/>
          <a:p>
            <a:fld id="{7F17C8D6-D502-4CA8-9791-0C5AA291BD92}" type="datetimeFigureOut">
              <a:rPr lang="de-DE" smtClean="0"/>
              <a:t>06.04.2020</a:t>
            </a:fld>
            <a:endParaRPr lang="de-DE" dirty="0"/>
          </a:p>
        </p:txBody>
      </p:sp>
      <p:sp>
        <p:nvSpPr>
          <p:cNvPr id="5" name="Fußzeilenplatzhalter 4">
            <a:extLst>
              <a:ext uri="{FF2B5EF4-FFF2-40B4-BE49-F238E27FC236}">
                <a16:creationId xmlns:a16="http://schemas.microsoft.com/office/drawing/2014/main" id="{F9D1DBA1-7AAC-4BAE-AE51-F99F45F7E5EF}"/>
              </a:ext>
            </a:extLst>
          </p:cNvPr>
          <p:cNvSpPr>
            <a:spLocks noGrp="1"/>
          </p:cNvSpPr>
          <p:nvPr>
            <p:ph type="ftr" sz="quarter" idx="11"/>
          </p:nvPr>
        </p:nvSpPr>
        <p:spPr/>
        <p:txBody>
          <a:bodyPr/>
          <a:lstStyle/>
          <a:p>
            <a:endParaRPr lang="de-DE" dirty="0"/>
          </a:p>
        </p:txBody>
      </p:sp>
      <p:sp>
        <p:nvSpPr>
          <p:cNvPr id="6" name="Foliennummernplatzhalter 5">
            <a:extLst>
              <a:ext uri="{FF2B5EF4-FFF2-40B4-BE49-F238E27FC236}">
                <a16:creationId xmlns:a16="http://schemas.microsoft.com/office/drawing/2014/main" id="{138A80FA-689F-4ABB-A87B-8A536FDBAE7E}"/>
              </a:ext>
            </a:extLst>
          </p:cNvPr>
          <p:cNvSpPr>
            <a:spLocks noGrp="1"/>
          </p:cNvSpPr>
          <p:nvPr>
            <p:ph type="sldNum" sz="quarter" idx="12"/>
          </p:nvPr>
        </p:nvSpPr>
        <p:spPr/>
        <p:txBody>
          <a:bodyPr/>
          <a:lstStyle/>
          <a:p>
            <a:fld id="{1F174269-A484-4C2E-BAC9-445FF3D43BFD}" type="slidenum">
              <a:rPr lang="de-DE" smtClean="0"/>
              <a:t>‹Nr.›</a:t>
            </a:fld>
            <a:endParaRPr lang="de-DE" dirty="0"/>
          </a:p>
        </p:txBody>
      </p:sp>
    </p:spTree>
    <p:extLst>
      <p:ext uri="{BB962C8B-B14F-4D97-AF65-F5344CB8AC3E}">
        <p14:creationId xmlns:p14="http://schemas.microsoft.com/office/powerpoint/2010/main" val="21240220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878A237B-2CEA-46F7-ABE6-A07572FC5B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5CF8AD52-241A-4191-A9EF-D4ED560C95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9F81616F-5788-4F5D-B328-2D0EB06158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E36318-0211-40CF-8C96-ECBE999A4D51}" type="datetimeFigureOut">
              <a:rPr lang="de-DE" smtClean="0"/>
              <a:t>06.04.2020</a:t>
            </a:fld>
            <a:endParaRPr lang="de-DE" dirty="0"/>
          </a:p>
        </p:txBody>
      </p:sp>
      <p:sp>
        <p:nvSpPr>
          <p:cNvPr id="5" name="Fußzeilenplatzhalter 4">
            <a:extLst>
              <a:ext uri="{FF2B5EF4-FFF2-40B4-BE49-F238E27FC236}">
                <a16:creationId xmlns:a16="http://schemas.microsoft.com/office/drawing/2014/main" id="{272BC13B-2193-4FCE-A1CE-6B1BF6FCF43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dirty="0"/>
          </a:p>
        </p:txBody>
      </p:sp>
      <p:sp>
        <p:nvSpPr>
          <p:cNvPr id="6" name="Foliennummernplatzhalter 5">
            <a:extLst>
              <a:ext uri="{FF2B5EF4-FFF2-40B4-BE49-F238E27FC236}">
                <a16:creationId xmlns:a16="http://schemas.microsoft.com/office/drawing/2014/main" id="{6ED7A722-033F-41DF-B613-0952B75869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BBB4BC-CEFC-4A99-B99F-E4557EEF0881}" type="slidenum">
              <a:rPr lang="de-DE" smtClean="0"/>
              <a:t>‹Nr.›</a:t>
            </a:fld>
            <a:endParaRPr lang="de-DE" dirty="0"/>
          </a:p>
        </p:txBody>
      </p:sp>
      <p:pic>
        <p:nvPicPr>
          <p:cNvPr id="7" name="Picture 2" descr="Sport, Tracks, Running, Run, Sprint, Speedway, Speed">
            <a:extLst>
              <a:ext uri="{FF2B5EF4-FFF2-40B4-BE49-F238E27FC236}">
                <a16:creationId xmlns:a16="http://schemas.microsoft.com/office/drawing/2014/main" id="{BFB25768-9EDA-4536-982F-8A8B4753668D}"/>
              </a:ext>
            </a:extLst>
          </p:cNvPr>
          <p:cNvPicPr>
            <a:picLocks noChangeAspect="1" noChangeArrowheads="1"/>
          </p:cNvPicPr>
          <p:nvPr userDrawn="1"/>
        </p:nvPicPr>
        <p:blipFill rotWithShape="1">
          <a:blip r:embed="rId13">
            <a:alphaModFix amt="35000"/>
            <a:extLst>
              <a:ext uri="{28A0092B-C50C-407E-A947-70E740481C1C}">
                <a14:useLocalDpi xmlns:a14="http://schemas.microsoft.com/office/drawing/2010/main" val="0"/>
              </a:ext>
            </a:extLst>
          </a:blip>
          <a:srcRect/>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Bildergebnis für mindance logo png">
            <a:extLst>
              <a:ext uri="{FF2B5EF4-FFF2-40B4-BE49-F238E27FC236}">
                <a16:creationId xmlns:a16="http://schemas.microsoft.com/office/drawing/2014/main" id="{E68DB7E0-5A2A-4940-944F-2AA797442FCA}"/>
              </a:ext>
            </a:extLst>
          </p:cNvPr>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169545" y="173990"/>
            <a:ext cx="2123161" cy="56769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Bildergebnis für universität halle-wittenberg logo png">
            <a:extLst>
              <a:ext uri="{FF2B5EF4-FFF2-40B4-BE49-F238E27FC236}">
                <a16:creationId xmlns:a16="http://schemas.microsoft.com/office/drawing/2014/main" id="{E23438F6-FC82-4EA8-A7E4-82B2FD6E1C8C}"/>
              </a:ext>
            </a:extLst>
          </p:cNvPr>
          <p:cNvPicPr>
            <a:picLocks noChangeAspect="1" noChangeArrowheads="1"/>
          </p:cNvPicPr>
          <p:nvPr userDrawn="1"/>
        </p:nvPicPr>
        <p:blipFill>
          <a:blip r:embed="rId15" cstate="hqprint">
            <a:extLst>
              <a:ext uri="{28A0092B-C50C-407E-A947-70E740481C1C}">
                <a14:useLocalDpi xmlns:a14="http://schemas.microsoft.com/office/drawing/2010/main" val="0"/>
              </a:ext>
            </a:extLst>
          </a:blip>
          <a:srcRect/>
          <a:stretch>
            <a:fillRect/>
          </a:stretch>
        </p:blipFill>
        <p:spPr bwMode="auto">
          <a:xfrm>
            <a:off x="4247093" y="173990"/>
            <a:ext cx="949388" cy="493237"/>
          </a:xfrm>
          <a:prstGeom prst="rect">
            <a:avLst/>
          </a:prstGeom>
          <a:noFill/>
          <a:extLst>
            <a:ext uri="{909E8E84-426E-40DD-AFC4-6F175D3DCCD1}">
              <a14:hiddenFill xmlns:a14="http://schemas.microsoft.com/office/drawing/2010/main">
                <a:solidFill>
                  <a:srgbClr val="FFFFFF"/>
                </a:solidFill>
              </a14:hiddenFill>
            </a:ext>
          </a:extLst>
        </p:spPr>
      </p:pic>
      <p:pic>
        <p:nvPicPr>
          <p:cNvPr id="10" name="Grafik 9" descr="Ein Bild, das Essen enthält.&#10;&#10;Automatisch generierte Beschreibung">
            <a:extLst>
              <a:ext uri="{FF2B5EF4-FFF2-40B4-BE49-F238E27FC236}">
                <a16:creationId xmlns:a16="http://schemas.microsoft.com/office/drawing/2014/main" id="{1603BBEC-676D-4888-BDEF-90F5071552AB}"/>
              </a:ext>
            </a:extLst>
          </p:cNvPr>
          <p:cNvPicPr>
            <a:picLocks noChangeAspect="1"/>
          </p:cNvPicPr>
          <p:nvPr userDrawn="1"/>
        </p:nvPicPr>
        <p:blipFill rotWithShape="1">
          <a:blip r:embed="rId16" cstate="hqprint">
            <a:extLst>
              <a:ext uri="{28A0092B-C50C-407E-A947-70E740481C1C}">
                <a14:useLocalDpi xmlns:a14="http://schemas.microsoft.com/office/drawing/2010/main" val="0"/>
              </a:ext>
            </a:extLst>
          </a:blip>
          <a:srcRect t="10740" b="18559"/>
          <a:stretch/>
        </p:blipFill>
        <p:spPr>
          <a:xfrm>
            <a:off x="10108725" y="-60960"/>
            <a:ext cx="1879409" cy="802640"/>
          </a:xfrm>
          <a:prstGeom prst="rect">
            <a:avLst/>
          </a:prstGeom>
        </p:spPr>
      </p:pic>
      <p:pic>
        <p:nvPicPr>
          <p:cNvPr id="11" name="Picture 2" descr="Bildergebnis für uni rostock logo png">
            <a:extLst>
              <a:ext uri="{FF2B5EF4-FFF2-40B4-BE49-F238E27FC236}">
                <a16:creationId xmlns:a16="http://schemas.microsoft.com/office/drawing/2014/main" id="{44935FA3-45F2-4F15-A15D-7802526DCA7E}"/>
              </a:ext>
            </a:extLst>
          </p:cNvPr>
          <p:cNvPicPr>
            <a:picLocks noChangeAspect="1" noChangeArrowheads="1"/>
          </p:cNvPicPr>
          <p:nvPr userDrawn="1"/>
        </p:nvPicPr>
        <p:blipFill>
          <a:blip r:embed="rId17" cstate="hqprint">
            <a:extLst>
              <a:ext uri="{28A0092B-C50C-407E-A947-70E740481C1C}">
                <a14:useLocalDpi xmlns:a14="http://schemas.microsoft.com/office/drawing/2010/main" val="0"/>
              </a:ext>
            </a:extLst>
          </a:blip>
          <a:srcRect/>
          <a:stretch>
            <a:fillRect/>
          </a:stretch>
        </p:blipFill>
        <p:spPr bwMode="auto">
          <a:xfrm>
            <a:off x="7150868" y="141873"/>
            <a:ext cx="547761" cy="569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0232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6CD5D011-7238-4CEC-B930-CB4B9B3307D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FF147734-BA6F-4145-97E5-2622004D0C9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F87F428B-3DFB-4551-B0BD-44C07BC3DEA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17C8D6-D502-4CA8-9791-0C5AA291BD92}" type="datetimeFigureOut">
              <a:rPr lang="de-DE" smtClean="0"/>
              <a:t>06.04.2020</a:t>
            </a:fld>
            <a:endParaRPr lang="de-DE" dirty="0"/>
          </a:p>
        </p:txBody>
      </p:sp>
      <p:sp>
        <p:nvSpPr>
          <p:cNvPr id="5" name="Fußzeilenplatzhalter 4">
            <a:extLst>
              <a:ext uri="{FF2B5EF4-FFF2-40B4-BE49-F238E27FC236}">
                <a16:creationId xmlns:a16="http://schemas.microsoft.com/office/drawing/2014/main" id="{66CE0B9A-033F-445D-BC28-2BA6F66775C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dirty="0"/>
          </a:p>
        </p:txBody>
      </p:sp>
      <p:sp>
        <p:nvSpPr>
          <p:cNvPr id="6" name="Foliennummernplatzhalter 5">
            <a:extLst>
              <a:ext uri="{FF2B5EF4-FFF2-40B4-BE49-F238E27FC236}">
                <a16:creationId xmlns:a16="http://schemas.microsoft.com/office/drawing/2014/main" id="{FD389098-4853-4232-ACD5-B15D3DC90D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174269-A484-4C2E-BAC9-445FF3D43BFD}" type="slidenum">
              <a:rPr lang="de-DE" smtClean="0"/>
              <a:t>‹Nr.›</a:t>
            </a:fld>
            <a:endParaRPr lang="de-DE" dirty="0"/>
          </a:p>
        </p:txBody>
      </p:sp>
    </p:spTree>
    <p:extLst>
      <p:ext uri="{BB962C8B-B14F-4D97-AF65-F5344CB8AC3E}">
        <p14:creationId xmlns:p14="http://schemas.microsoft.com/office/powerpoint/2010/main" val="45556632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slide" Target="slide3.xm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7.png"/><Relationship Id="rId7" Type="http://schemas.openxmlformats.org/officeDocument/2006/relationships/diagramQuickStyle" Target="../diagrams/quickStyle2.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8.png"/><Relationship Id="rId4" Type="http://schemas.openxmlformats.org/officeDocument/2006/relationships/image" Target="../media/image6.png"/><Relationship Id="rId9" Type="http://schemas.microsoft.com/office/2007/relationships/diagramDrawing" Target="../diagrams/drawing2.xml"/></Relationships>
</file>

<file path=ppt/slides/_rels/slide3.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slide" Target="slide1.xml"/><Relationship Id="rId7" Type="http://schemas.openxmlformats.org/officeDocument/2006/relationships/diagramLayout" Target="../diagrams/layout3.xml"/><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diagramData" Target="../diagrams/data3.xml"/><Relationship Id="rId11" Type="http://schemas.openxmlformats.org/officeDocument/2006/relationships/image" Target="../media/image8.png"/><Relationship Id="rId5" Type="http://schemas.openxmlformats.org/officeDocument/2006/relationships/image" Target="../media/image6.png"/><Relationship Id="rId10" Type="http://schemas.microsoft.com/office/2007/relationships/diagramDrawing" Target="../diagrams/drawing3.xml"/><Relationship Id="rId4" Type="http://schemas.openxmlformats.org/officeDocument/2006/relationships/slide" Target="slide2.xml"/><Relationship Id="rId9" Type="http://schemas.openxmlformats.org/officeDocument/2006/relationships/diagramColors" Target="../diagrams/colors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slide" Target="slide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slide" Target="slide2.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slide" Target="slide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slide" Target="slide2.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slide" Target="slide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slide" Target="slide2.xml"/><Relationship Id="rId4" Type="http://schemas.microsoft.com/office/2007/relationships/hdphoto" Target="../media/hdphoto1.wdp"/></Relationships>
</file>

<file path=ppt/slides/_rels/slide6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slide" Target="slide2.xml"/></Relationships>
</file>

<file path=ppt/slides/_rels/slide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slide" Target="slide2.xml"/><Relationship Id="rId4" Type="http://schemas.microsoft.com/office/2007/relationships/hdphoto" Target="../media/hdphoto1.wdp"/></Relationships>
</file>

<file path=ppt/slides/_rels/slide11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9.png"/><Relationship Id="rId4" Type="http://schemas.openxmlformats.org/officeDocument/2006/relationships/slide" Target="slide2.xml"/></Relationships>
</file>

<file path=ppt/slides/_rels/slide1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 Id="rId4" Type="http://schemas.microsoft.com/office/2007/relationships/hdphoto" Target="../media/hdphoto2.wdp"/></Relationships>
</file>

<file path=ppt/slides/_rels/slide1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6.png"/><Relationship Id="rId7" Type="http://schemas.openxmlformats.org/officeDocument/2006/relationships/image" Target="../media/image11.png"/><Relationship Id="rId12"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9.png"/><Relationship Id="rId5" Type="http://schemas.openxmlformats.org/officeDocument/2006/relationships/image" Target="../media/image4.png"/><Relationship Id="rId10" Type="http://schemas.openxmlformats.org/officeDocument/2006/relationships/slide" Target="slide2.xml"/><Relationship Id="rId4" Type="http://schemas.openxmlformats.org/officeDocument/2006/relationships/image" Target="../media/image3.png"/><Relationship Id="rId9" Type="http://schemas.openxmlformats.org/officeDocument/2006/relationships/slide" Target="slide3.xml"/></Relationships>
</file>

<file path=ppt/slides/_rels/slide18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9.png"/><Relationship Id="rId4" Type="http://schemas.openxmlformats.org/officeDocument/2006/relationships/slide" Target="slide2.xml"/></Relationships>
</file>

<file path=ppt/slides/_rels/slide18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 Id="rId4" Type="http://schemas.microsoft.com/office/2007/relationships/hdphoto" Target="../media/hdphoto2.wdp"/></Relationships>
</file>

<file path=ppt/slides/_rels/slide18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1.png"/><Relationship Id="rId7"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 Target="slide2.xml"/><Relationship Id="rId5" Type="http://schemas.openxmlformats.org/officeDocument/2006/relationships/slide" Target="slide3.xml"/><Relationship Id="rId4" Type="http://schemas.microsoft.com/office/2007/relationships/hdphoto" Target="../media/hdphoto1.wdp"/></Relationships>
</file>

<file path=ppt/slides/_rels/slide28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9.png"/><Relationship Id="rId4" Type="http://schemas.openxmlformats.org/officeDocument/2006/relationships/slide" Target="slide2.xml"/></Relationships>
</file>

<file path=ppt/slides/_rels/slide28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 Id="rId4" Type="http://schemas.microsoft.com/office/2007/relationships/hdphoto" Target="../media/hdphoto2.wdp"/></Relationships>
</file>

<file path=ppt/slides/_rels/slide28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1.png"/><Relationship Id="rId7"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 Target="slide2.xml"/><Relationship Id="rId5" Type="http://schemas.openxmlformats.org/officeDocument/2006/relationships/slide" Target="slide3.xml"/><Relationship Id="rId4" Type="http://schemas.microsoft.com/office/2007/relationships/hdphoto" Target="../media/hdphoto1.wdp"/></Relationships>
</file>

<file path=ppt/slides/_rels/slide38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9.png"/><Relationship Id="rId4" Type="http://schemas.openxmlformats.org/officeDocument/2006/relationships/slide" Target="slide2.xml"/></Relationships>
</file>

<file path=ppt/slides/_rels/slide38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 Id="rId4" Type="http://schemas.microsoft.com/office/2007/relationships/hdphoto" Target="../media/hdphoto2.wdp"/></Relationships>
</file>

<file path=ppt/slides/_rels/slide38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1.png"/><Relationship Id="rId7"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 Target="slide2.xml"/><Relationship Id="rId5" Type="http://schemas.openxmlformats.org/officeDocument/2006/relationships/slide" Target="slide3.xml"/><Relationship Id="rId4" Type="http://schemas.microsoft.com/office/2007/relationships/hdphoto" Target="../media/hdphoto1.wdp"/></Relationships>
</file>

<file path=ppt/slides/_rels/slide49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9.png"/><Relationship Id="rId4" Type="http://schemas.openxmlformats.org/officeDocument/2006/relationships/slide" Target="slide2.xml"/></Relationships>
</file>

<file path=ppt/slides/_rels/slide49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 Id="rId4" Type="http://schemas.microsoft.com/office/2007/relationships/hdphoto" Target="../media/hdphoto2.wdp"/></Relationships>
</file>

<file path=ppt/slides/_rels/slide50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1.png"/><Relationship Id="rId7"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 Target="slide2.xml"/><Relationship Id="rId5" Type="http://schemas.openxmlformats.org/officeDocument/2006/relationships/slide" Target="slide3.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8" name="Textfeld 7">
            <a:extLst>
              <a:ext uri="{FF2B5EF4-FFF2-40B4-BE49-F238E27FC236}">
                <a16:creationId xmlns:a16="http://schemas.microsoft.com/office/drawing/2014/main" id="{88D1F1FD-745E-4C58-9056-474314EE220B}"/>
              </a:ext>
            </a:extLst>
          </p:cNvPr>
          <p:cNvSpPr txBox="1"/>
          <p:nvPr/>
        </p:nvSpPr>
        <p:spPr>
          <a:xfrm>
            <a:off x="91963" y="854781"/>
            <a:ext cx="11778041" cy="4739759"/>
          </a:xfrm>
          <a:prstGeom prst="rect">
            <a:avLst/>
          </a:prstGeom>
          <a:noFill/>
        </p:spPr>
        <p:txBody>
          <a:bodyPr wrap="square" rtlCol="0">
            <a:spAutoFit/>
          </a:bodyPr>
          <a:lstStyle/>
          <a:p>
            <a:pPr algn="just"/>
            <a:r>
              <a:rPr lang="de-DE" dirty="0">
                <a:latin typeface="Segoe UI Black" panose="020B0A02040204020203" pitchFamily="34" charset="0"/>
                <a:ea typeface="Segoe UI Black" panose="020B0A02040204020203" pitchFamily="34" charset="0"/>
              </a:rPr>
              <a:t>#MentaleFitnessInUnruhigenZeiten</a:t>
            </a:r>
          </a:p>
          <a:p>
            <a:pPr algn="just"/>
            <a:endParaRPr lang="de-DE" dirty="0">
              <a:latin typeface="Segoe UI Black" panose="020B0A02040204020203" pitchFamily="34" charset="0"/>
              <a:ea typeface="Segoe UI Black" panose="020B0A02040204020203" pitchFamily="34" charset="0"/>
            </a:endParaRPr>
          </a:p>
          <a:p>
            <a:pPr algn="just"/>
            <a:r>
              <a:rPr lang="de-DE" dirty="0">
                <a:latin typeface="Segoe UI" panose="020B0502040204020203" pitchFamily="34" charset="0"/>
                <a:ea typeface="Segoe UI Black" panose="020B0A02040204020203" pitchFamily="34" charset="0"/>
                <a:cs typeface="Segoe UI" panose="020B0502040204020203" pitchFamily="34" charset="0"/>
              </a:rPr>
              <a:t>Herzlich Willkommen! </a:t>
            </a:r>
          </a:p>
          <a:p>
            <a:pPr algn="just"/>
            <a:endParaRPr lang="de-DE" dirty="0">
              <a:latin typeface="Segoe UI" panose="020B0502040204020203" pitchFamily="34" charset="0"/>
              <a:ea typeface="Segoe UI Black" panose="020B0A02040204020203" pitchFamily="34" charset="0"/>
              <a:cs typeface="Segoe UI" panose="020B0502040204020203" pitchFamily="34" charset="0"/>
            </a:endParaRPr>
          </a:p>
          <a:p>
            <a:pPr algn="just"/>
            <a:r>
              <a:rPr lang="de-DE" dirty="0" smtClean="0">
                <a:latin typeface="Segoe UI" panose="020B0502040204020203" pitchFamily="34" charset="0"/>
                <a:ea typeface="Segoe UI Black" panose="020B0A02040204020203" pitchFamily="34" charset="0"/>
                <a:cs typeface="Segoe UI" panose="020B0502040204020203" pitchFamily="34" charset="0"/>
              </a:rPr>
              <a:t>Zum </a:t>
            </a:r>
            <a:r>
              <a:rPr lang="de-DE" dirty="0">
                <a:latin typeface="Segoe UI" panose="020B0502040204020203" pitchFamily="34" charset="0"/>
                <a:ea typeface="Segoe UI Black" panose="020B0A02040204020203" pitchFamily="34" charset="0"/>
                <a:cs typeface="Segoe UI" panose="020B0502040204020203" pitchFamily="34" charset="0"/>
              </a:rPr>
              <a:t>kognitiven Training deiner Konzentration und Verarbeitungsgeschwindigkeit kannst du auf zwei Übungssammlungen zurückgreifen. Im Trainingsprogramm „Fokus aufs Wesentliche“ schulst du deine Fähigkeit, dich nicht ablenken zu lassen. Im Training „Konzentration und Reaktion“ verbesserst du deine schnelle und saubere Reaktion.</a:t>
            </a:r>
          </a:p>
          <a:p>
            <a:pPr algn="just"/>
            <a:r>
              <a:rPr lang="de-DE" dirty="0">
                <a:latin typeface="Segoe UI" panose="020B0502040204020203" pitchFamily="34" charset="0"/>
                <a:ea typeface="Segoe UI Black" panose="020B0A02040204020203" pitchFamily="34" charset="0"/>
                <a:cs typeface="Segoe UI" panose="020B0502040204020203" pitchFamily="34" charset="0"/>
              </a:rPr>
              <a:t>Beide Übungssammlungen enthalten Level mit unterschiedlichen Schwierigkeiten. Fange mit den „einfachen“ Leveln an und steigere dich dann von Tag zu Tag.</a:t>
            </a:r>
          </a:p>
          <a:p>
            <a:pPr algn="just"/>
            <a:endParaRPr lang="de-DE" dirty="0">
              <a:latin typeface="Segoe UI" panose="020B0502040204020203" pitchFamily="34" charset="0"/>
              <a:ea typeface="Segoe UI Black" panose="020B0A02040204020203" pitchFamily="34" charset="0"/>
              <a:cs typeface="Segoe UI" panose="020B0502040204020203" pitchFamily="34" charset="0"/>
            </a:endParaRPr>
          </a:p>
          <a:p>
            <a:pPr algn="just"/>
            <a:r>
              <a:rPr lang="de-DE" dirty="0">
                <a:latin typeface="Segoe UI" panose="020B0502040204020203" pitchFamily="34" charset="0"/>
                <a:ea typeface="Segoe UI Black" panose="020B0A02040204020203" pitchFamily="34" charset="0"/>
                <a:cs typeface="Segoe UI" panose="020B0502040204020203" pitchFamily="34" charset="0"/>
              </a:rPr>
              <a:t>Ganz wichtig: Sorge dafür, dass du ohne Ablenkung trainieren kannst. Such dir dafür einen ungestörten Raum und lasse dein Handy mal liegen. </a:t>
            </a:r>
          </a:p>
          <a:p>
            <a:pPr algn="just"/>
            <a:endParaRPr lang="de-DE" dirty="0">
              <a:latin typeface="Segoe UI" panose="020B0502040204020203" pitchFamily="34" charset="0"/>
              <a:ea typeface="Segoe UI Black" panose="020B0A02040204020203" pitchFamily="34" charset="0"/>
              <a:cs typeface="Segoe UI" panose="020B0502040204020203" pitchFamily="34" charset="0"/>
            </a:endParaRPr>
          </a:p>
          <a:p>
            <a:pPr algn="just"/>
            <a:r>
              <a:rPr lang="de-DE" dirty="0">
                <a:latin typeface="Segoe UI" panose="020B0502040204020203" pitchFamily="34" charset="0"/>
                <a:ea typeface="Segoe UI Black" panose="020B0A02040204020203" pitchFamily="34" charset="0"/>
                <a:cs typeface="Segoe UI" panose="020B0502040204020203" pitchFamily="34" charset="0"/>
              </a:rPr>
              <a:t>Wähle dein Trainingsprogramm aus, um damit zu starten!</a:t>
            </a:r>
          </a:p>
          <a:p>
            <a:pPr algn="just"/>
            <a:endParaRPr lang="de-DE" sz="1600" dirty="0">
              <a:latin typeface="Segoe UI Black" panose="020B0A02040204020203" pitchFamily="34" charset="0"/>
              <a:ea typeface="Segoe UI Black" panose="020B0A02040204020203" pitchFamily="34" charset="0"/>
            </a:endParaRPr>
          </a:p>
          <a:p>
            <a:pPr algn="just"/>
            <a:endParaRPr lang="de-DE" sz="1600" dirty="0">
              <a:latin typeface="Segoe UI Black" panose="020B0A02040204020203" pitchFamily="34" charset="0"/>
              <a:ea typeface="Segoe UI Black" panose="020B0A02040204020203" pitchFamily="34" charset="0"/>
            </a:endParaRPr>
          </a:p>
        </p:txBody>
      </p:sp>
      <p:grpSp>
        <p:nvGrpSpPr>
          <p:cNvPr id="6" name="Gruppieren 5"/>
          <p:cNvGrpSpPr/>
          <p:nvPr/>
        </p:nvGrpSpPr>
        <p:grpSpPr>
          <a:xfrm>
            <a:off x="1431983" y="5113697"/>
            <a:ext cx="8980100" cy="1538132"/>
            <a:chOff x="1431983" y="4793657"/>
            <a:chExt cx="8980100" cy="1538132"/>
          </a:xfrm>
        </p:grpSpPr>
        <p:graphicFrame>
          <p:nvGraphicFramePr>
            <p:cNvPr id="2" name="Diagramm 1"/>
            <p:cNvGraphicFramePr/>
            <p:nvPr>
              <p:extLst>
                <p:ext uri="{D42A27DB-BD31-4B8C-83A1-F6EECF244321}">
                  <p14:modId xmlns:p14="http://schemas.microsoft.com/office/powerpoint/2010/main" val="3502016608"/>
                </p:ext>
              </p:extLst>
            </p:nvPr>
          </p:nvGraphicFramePr>
          <p:xfrm>
            <a:off x="1431983" y="4793657"/>
            <a:ext cx="8980099" cy="15381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hteck 2">
              <a:hlinkClick r:id="rId8" action="ppaction://hlinksldjump"/>
            </p:cNvPr>
            <p:cNvSpPr/>
            <p:nvPr/>
          </p:nvSpPr>
          <p:spPr>
            <a:xfrm>
              <a:off x="1431984" y="4793657"/>
              <a:ext cx="4201066" cy="1538132"/>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5" name="Rechteck 14">
              <a:hlinkClick r:id="rId9" action="ppaction://hlinksldjump"/>
            </p:cNvPr>
            <p:cNvSpPr/>
            <p:nvPr/>
          </p:nvSpPr>
          <p:spPr>
            <a:xfrm>
              <a:off x="6211017" y="4793657"/>
              <a:ext cx="4201066" cy="1538132"/>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318694761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 name="Gruppieren 5"/>
          <p:cNvGrpSpPr/>
          <p:nvPr/>
        </p:nvGrpSpPr>
        <p:grpSpPr>
          <a:xfrm>
            <a:off x="10422641" y="5906938"/>
            <a:ext cx="1716254" cy="756470"/>
            <a:chOff x="233833" y="5900014"/>
            <a:chExt cx="1716254" cy="756470"/>
          </a:xfrm>
        </p:grpSpPr>
        <p:sp>
          <p:nvSpPr>
            <p:cNvPr id="16" name="Textfeld 15">
              <a:hlinkClick r:id="rId2" action="ppaction://hlinksldjump"/>
            </p:cNvPr>
            <p:cNvSpPr txBox="1"/>
            <p:nvPr/>
          </p:nvSpPr>
          <p:spPr>
            <a:xfrm>
              <a:off x="233833" y="638532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Trainingsauswahl</a:t>
              </a:r>
            </a:p>
          </p:txBody>
        </p:sp>
        <p:pic>
          <p:nvPicPr>
            <p:cNvPr id="2050" name="Picture 2" descr="https://flaticons.net/icon.php?slug_category=miscellaneous&amp;slug_icon=way-board"/>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36762" y="5900014"/>
              <a:ext cx="510396" cy="510396"/>
            </a:xfrm>
            <a:prstGeom prst="rect">
              <a:avLst/>
            </a:prstGeom>
            <a:noFill/>
            <a:extLst>
              <a:ext uri="{909E8E84-426E-40DD-AFC4-6F175D3DCCD1}">
                <a14:hiddenFill xmlns:a14="http://schemas.microsoft.com/office/drawing/2010/main">
                  <a:solidFill>
                    <a:srgbClr val="FFFFFF"/>
                  </a:solidFill>
                </a14:hiddenFill>
              </a:ext>
            </a:extLst>
          </p:spPr>
        </p:pic>
        <p:sp>
          <p:nvSpPr>
            <p:cNvPr id="15" name="Rechteck 14">
              <a:hlinkClick r:id="" action="ppaction://hlinkshowjump?jump=firstslide"/>
            </p:cNvPr>
            <p:cNvSpPr/>
            <p:nvPr/>
          </p:nvSpPr>
          <p:spPr>
            <a:xfrm>
              <a:off x="384594" y="5900014"/>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8" name="Textfeld 7">
            <a:extLst>
              <a:ext uri="{FF2B5EF4-FFF2-40B4-BE49-F238E27FC236}">
                <a16:creationId xmlns:a16="http://schemas.microsoft.com/office/drawing/2014/main" id="{88D1F1FD-745E-4C58-9056-474314EE220B}"/>
              </a:ext>
            </a:extLst>
          </p:cNvPr>
          <p:cNvSpPr txBox="1"/>
          <p:nvPr/>
        </p:nvSpPr>
        <p:spPr>
          <a:xfrm>
            <a:off x="210000" y="1092906"/>
            <a:ext cx="11772000" cy="646331"/>
          </a:xfrm>
          <a:prstGeom prst="rect">
            <a:avLst/>
          </a:prstGeom>
          <a:noFill/>
        </p:spPr>
        <p:txBody>
          <a:bodyPr wrap="square" rtlCol="0">
            <a:spAutoFit/>
          </a:bodyPr>
          <a:lstStyle/>
          <a:p>
            <a:pPr algn="just"/>
            <a:r>
              <a:rPr lang="de-DE" dirty="0">
                <a:latin typeface="Segoe UI Black" panose="020B0A02040204020203" pitchFamily="34" charset="0"/>
                <a:ea typeface="Segoe UI Black" panose="020B0A02040204020203" pitchFamily="34" charset="0"/>
              </a:rPr>
              <a:t>Willkommen zum „Fokus aufs Wesentliche“. Wähle dein Schwierigkeitsniveau, um mit dem Training zu beginnen. </a:t>
            </a:r>
            <a:endParaRPr lang="de-DE" sz="1600" dirty="0">
              <a:latin typeface="Segoe UI Black" panose="020B0A02040204020203" pitchFamily="34" charset="0"/>
              <a:ea typeface="Segoe UI Black" panose="020B0A02040204020203" pitchFamily="34" charset="0"/>
            </a:endParaRPr>
          </a:p>
        </p:txBody>
      </p:sp>
      <p:graphicFrame>
        <p:nvGraphicFramePr>
          <p:cNvPr id="4" name="Diagramm 3"/>
          <p:cNvGraphicFramePr/>
          <p:nvPr>
            <p:extLst>
              <p:ext uri="{D42A27DB-BD31-4B8C-83A1-F6EECF244321}">
                <p14:modId xmlns:p14="http://schemas.microsoft.com/office/powerpoint/2010/main" val="1241790620"/>
              </p:ext>
            </p:extLst>
          </p:nvPr>
        </p:nvGraphicFramePr>
        <p:xfrm>
          <a:off x="2053033" y="1684794"/>
          <a:ext cx="8085934" cy="471600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pSp>
        <p:nvGrpSpPr>
          <p:cNvPr id="22" name="Gruppieren 21"/>
          <p:cNvGrpSpPr/>
          <p:nvPr/>
        </p:nvGrpSpPr>
        <p:grpSpPr>
          <a:xfrm>
            <a:off x="267419" y="5900013"/>
            <a:ext cx="1414732" cy="756470"/>
            <a:chOff x="267419" y="5900013"/>
            <a:chExt cx="1414732" cy="756470"/>
          </a:xfrm>
        </p:grpSpPr>
        <p:sp>
          <p:nvSpPr>
            <p:cNvPr id="23" name="Textfeld 22">
              <a:hlinkClick r:id="rId2"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4" name="Picture 6" descr="https://flaticons.net/icon.php?slug_category=mobile-application&amp;slug_icon=logout"/>
            <p:cNvPicPr>
              <a:picLocks noChangeAspect="1" noChangeArrowheads="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5" name="Rechteck 24">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30875762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 name="Gruppieren 5"/>
          <p:cNvGrpSpPr/>
          <p:nvPr/>
        </p:nvGrpSpPr>
        <p:grpSpPr>
          <a:xfrm>
            <a:off x="10422641" y="5906938"/>
            <a:ext cx="1716254" cy="756470"/>
            <a:chOff x="233833" y="5900014"/>
            <a:chExt cx="1716254" cy="756470"/>
          </a:xfrm>
        </p:grpSpPr>
        <p:pic>
          <p:nvPicPr>
            <p:cNvPr id="2050" name="Picture 2" descr="https://flaticons.net/icon.php?slug_category=miscellaneous&amp;slug_icon=way-board"/>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836762" y="5900014"/>
              <a:ext cx="510396" cy="510396"/>
            </a:xfrm>
            <a:prstGeom prst="rect">
              <a:avLst/>
            </a:prstGeom>
            <a:noFill/>
            <a:extLst>
              <a:ext uri="{909E8E84-426E-40DD-AFC4-6F175D3DCCD1}">
                <a14:hiddenFill xmlns:a14="http://schemas.microsoft.com/office/drawing/2010/main">
                  <a:solidFill>
                    <a:srgbClr val="FFFFFF"/>
                  </a:solidFill>
                </a14:hiddenFill>
              </a:ext>
            </a:extLst>
          </p:spPr>
        </p:pic>
        <p:sp>
          <p:nvSpPr>
            <p:cNvPr id="15" name="Rechteck 14">
              <a:hlinkClick r:id="rId3" action="ppaction://hlinksldjump"/>
            </p:cNvPr>
            <p:cNvSpPr/>
            <p:nvPr/>
          </p:nvSpPr>
          <p:spPr>
            <a:xfrm>
              <a:off x="384594" y="5900014"/>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6" name="Textfeld 15">
              <a:hlinkClick r:id="rId4" action="ppaction://hlinksldjump"/>
            </p:cNvPr>
            <p:cNvSpPr txBox="1"/>
            <p:nvPr/>
          </p:nvSpPr>
          <p:spPr>
            <a:xfrm>
              <a:off x="233833" y="638532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Trainingsauswahl</a:t>
              </a:r>
            </a:p>
          </p:txBody>
        </p:sp>
      </p:grpSp>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8" name="Textfeld 7">
            <a:extLst>
              <a:ext uri="{FF2B5EF4-FFF2-40B4-BE49-F238E27FC236}">
                <a16:creationId xmlns:a16="http://schemas.microsoft.com/office/drawing/2014/main" id="{88D1F1FD-745E-4C58-9056-474314EE220B}"/>
              </a:ext>
            </a:extLst>
          </p:cNvPr>
          <p:cNvSpPr txBox="1"/>
          <p:nvPr/>
        </p:nvSpPr>
        <p:spPr>
          <a:xfrm>
            <a:off x="210000" y="1092906"/>
            <a:ext cx="11772000" cy="646331"/>
          </a:xfrm>
          <a:prstGeom prst="rect">
            <a:avLst/>
          </a:prstGeom>
          <a:noFill/>
        </p:spPr>
        <p:txBody>
          <a:bodyPr wrap="square" rtlCol="0">
            <a:spAutoFit/>
          </a:bodyPr>
          <a:lstStyle/>
          <a:p>
            <a:pPr algn="just"/>
            <a:r>
              <a:rPr lang="de-DE" dirty="0">
                <a:latin typeface="Segoe UI Black" panose="020B0A02040204020203" pitchFamily="34" charset="0"/>
                <a:ea typeface="Segoe UI Black" panose="020B0A02040204020203" pitchFamily="34" charset="0"/>
              </a:rPr>
              <a:t>Willkommen zum „Konzentration und Reaktion“. Wähle dein Schwierigkeitsniveau, um mit dem Training zu beginnen. </a:t>
            </a:r>
            <a:endParaRPr lang="de-DE" sz="1600" dirty="0">
              <a:latin typeface="Segoe UI Black" panose="020B0A02040204020203" pitchFamily="34" charset="0"/>
              <a:ea typeface="Segoe UI Black" panose="020B0A02040204020203" pitchFamily="34" charset="0"/>
            </a:endParaRPr>
          </a:p>
        </p:txBody>
      </p:sp>
      <p:graphicFrame>
        <p:nvGraphicFramePr>
          <p:cNvPr id="4" name="Diagramm 3"/>
          <p:cNvGraphicFramePr/>
          <p:nvPr>
            <p:extLst>
              <p:ext uri="{D42A27DB-BD31-4B8C-83A1-F6EECF244321}">
                <p14:modId xmlns:p14="http://schemas.microsoft.com/office/powerpoint/2010/main" val="3966739524"/>
              </p:ext>
            </p:extLst>
          </p:nvPr>
        </p:nvGraphicFramePr>
        <p:xfrm>
          <a:off x="2053033" y="1684794"/>
          <a:ext cx="8085934" cy="471600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pSp>
        <p:nvGrpSpPr>
          <p:cNvPr id="22" name="Gruppieren 21"/>
          <p:cNvGrpSpPr/>
          <p:nvPr/>
        </p:nvGrpSpPr>
        <p:grpSpPr>
          <a:xfrm>
            <a:off x="267419" y="5900013"/>
            <a:ext cx="1414732" cy="756470"/>
            <a:chOff x="267419" y="5900013"/>
            <a:chExt cx="1414732" cy="756470"/>
          </a:xfrm>
        </p:grpSpPr>
        <p:sp>
          <p:nvSpPr>
            <p:cNvPr id="23" name="Textfeld 22">
              <a:hlinkClick r:id="rId4"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4" name="Picture 6" descr="https://flaticons.net/icon.php?slug_category=mobile-application&amp;slug_icon=logout"/>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5" name="Rechteck 24">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286836478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2274843"/>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Fokus aufs Wesentliche</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3063869" y="2644175"/>
            <a:ext cx="5736566" cy="1569660"/>
          </a:xfrm>
          <a:prstGeom prst="rect">
            <a:avLst/>
          </a:prstGeom>
          <a:noFill/>
        </p:spPr>
        <p:txBody>
          <a:bodyPr wrap="square" rtlCol="0">
            <a:spAutoFit/>
          </a:bodyPr>
          <a:lstStyle/>
          <a:p>
            <a:pPr algn="ctr"/>
            <a:r>
              <a:rPr lang="de-DE" sz="9600" dirty="0">
                <a:latin typeface="Segoe UI Black" panose="020B0A02040204020203" pitchFamily="34" charset="0"/>
                <a:ea typeface="Segoe UI Black" panose="020B0A02040204020203" pitchFamily="34" charset="0"/>
              </a:rPr>
              <a:t>LEVEL 1</a:t>
            </a:r>
          </a:p>
        </p:txBody>
      </p:sp>
      <p:grpSp>
        <p:nvGrpSpPr>
          <p:cNvPr id="16" name="Gruppieren 15"/>
          <p:cNvGrpSpPr/>
          <p:nvPr/>
        </p:nvGrpSpPr>
        <p:grpSpPr>
          <a:xfrm>
            <a:off x="10386377" y="5900013"/>
            <a:ext cx="1716254" cy="756470"/>
            <a:chOff x="10386377" y="5912096"/>
            <a:chExt cx="1716254" cy="756470"/>
          </a:xfrm>
        </p:grpSpPr>
        <p:pic>
          <p:nvPicPr>
            <p:cNvPr id="19" name="Picture 4" descr="https://flaticons.net/icon.php?slug_category=user-interface&amp;slug_icon=double-check"/>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sp>
          <p:nvSpPr>
            <p:cNvPr id="17" name="Rechteck 16">
              <a:hlinkClick r:id="rId4"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8" name="Textfeld 17">
              <a:hlinkClick r:id="rId4"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grpSp>
      <p:grpSp>
        <p:nvGrpSpPr>
          <p:cNvPr id="20" name="Gruppieren 19"/>
          <p:cNvGrpSpPr/>
          <p:nvPr/>
        </p:nvGrpSpPr>
        <p:grpSpPr>
          <a:xfrm>
            <a:off x="267419" y="5900013"/>
            <a:ext cx="1414732" cy="756470"/>
            <a:chOff x="267419" y="5900013"/>
            <a:chExt cx="1414732" cy="756470"/>
          </a:xfrm>
        </p:grpSpPr>
        <p:sp>
          <p:nvSpPr>
            <p:cNvPr id="21" name="Textfeld 20">
              <a:hlinkClick r:id="rId4"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2" name="Picture 6" descr="https://flaticons.net/icon.php?slug_category=mobile-application&amp;slug_icon=logout"/>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3" name="Rechteck 22">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71869197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Fokus aufs Wesentliche – Level 1</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832092"/>
          </a:xfrm>
          <a:prstGeom prst="rect">
            <a:avLst/>
          </a:prstGeom>
          <a:noFill/>
        </p:spPr>
        <p:txBody>
          <a:bodyPr wrap="square" rtlCol="0">
            <a:spAutoFit/>
          </a:bodyPr>
          <a:lstStyle/>
          <a:p>
            <a:pPr algn="just"/>
            <a:r>
              <a:rPr lang="de-DE" sz="2800" dirty="0">
                <a:latin typeface="Segoe UI" panose="020B0502040204020203" pitchFamily="34" charset="0"/>
                <a:ea typeface="Segoe UI Black" panose="020B0A02040204020203" pitchFamily="34" charset="0"/>
                <a:cs typeface="Segoe UI" panose="020B0502040204020203" pitchFamily="34" charset="0"/>
              </a:rPr>
              <a:t>Positioniere deinen PC vor dir innerhalb deines Blickfelds. Begebe dich in eine „Plank-Position“. Deine Aufgabe ist es, die </a:t>
            </a:r>
            <a:r>
              <a:rPr lang="de-DE" sz="2800" dirty="0" smtClean="0">
                <a:latin typeface="Segoe UI" panose="020B0502040204020203" pitchFamily="34" charset="0"/>
                <a:ea typeface="Segoe UI Black" panose="020B0A02040204020203" pitchFamily="34" charset="0"/>
                <a:cs typeface="Segoe UI" panose="020B0502040204020203" pitchFamily="34" charset="0"/>
              </a:rPr>
              <a:t>Liste, </a:t>
            </a:r>
            <a:r>
              <a:rPr lang="de-DE" sz="2800" dirty="0">
                <a:latin typeface="Segoe UI" panose="020B0502040204020203" pitchFamily="34" charset="0"/>
                <a:ea typeface="Segoe UI Black" panose="020B0A02040204020203" pitchFamily="34" charset="0"/>
                <a:cs typeface="Segoe UI" panose="020B0502040204020203" pitchFamily="34" charset="0"/>
              </a:rPr>
              <a:t>so schnell du </a:t>
            </a:r>
            <a:r>
              <a:rPr lang="de-DE" sz="2800" dirty="0" smtClean="0">
                <a:latin typeface="Segoe UI" panose="020B0502040204020203" pitchFamily="34" charset="0"/>
                <a:ea typeface="Segoe UI Black" panose="020B0A02040204020203" pitchFamily="34" charset="0"/>
                <a:cs typeface="Segoe UI" panose="020B0502040204020203" pitchFamily="34" charset="0"/>
              </a:rPr>
              <a:t>kannst, </a:t>
            </a:r>
            <a:r>
              <a:rPr lang="de-DE" sz="2800" dirty="0">
                <a:latin typeface="Segoe UI" panose="020B0502040204020203" pitchFamily="34" charset="0"/>
                <a:ea typeface="Segoe UI Black" panose="020B0A02040204020203" pitchFamily="34" charset="0"/>
                <a:cs typeface="Segoe UI" panose="020B0502040204020203" pitchFamily="34" charset="0"/>
              </a:rPr>
              <a:t>durchzuarbeiten, indem du die </a:t>
            </a:r>
            <a:r>
              <a:rPr lang="de-DE" sz="2800" b="1" dirty="0">
                <a:latin typeface="Segoe UI" panose="020B0502040204020203" pitchFamily="34" charset="0"/>
                <a:ea typeface="Segoe UI Black" panose="020B0A02040204020203" pitchFamily="34" charset="0"/>
                <a:cs typeface="Segoe UI" panose="020B0502040204020203" pitchFamily="34" charset="0"/>
              </a:rPr>
              <a:t>Bedeutung des Wortes laut benennst</a:t>
            </a:r>
            <a:r>
              <a:rPr lang="de-DE" sz="2800" dirty="0">
                <a:latin typeface="Segoe UI" panose="020B0502040204020203" pitchFamily="34" charset="0"/>
                <a:ea typeface="Segoe UI Black" panose="020B0A02040204020203" pitchFamily="34" charset="0"/>
                <a:cs typeface="Segoe UI" panose="020B0502040204020203" pitchFamily="34" charset="0"/>
              </a:rPr>
              <a:t>, ohne, dass du dich von </a:t>
            </a:r>
            <a:r>
              <a:rPr lang="de-DE" sz="2800" b="1" dirty="0">
                <a:latin typeface="Segoe UI" panose="020B0502040204020203" pitchFamily="34" charset="0"/>
                <a:ea typeface="Segoe UI Black" panose="020B0A02040204020203" pitchFamily="34" charset="0"/>
                <a:cs typeface="Segoe UI" panose="020B0502040204020203" pitchFamily="34" charset="0"/>
              </a:rPr>
              <a:t>der Farbe der Buchstaben </a:t>
            </a:r>
            <a:r>
              <a:rPr lang="de-DE" sz="2800" dirty="0">
                <a:latin typeface="Segoe UI" panose="020B0502040204020203" pitchFamily="34" charset="0"/>
                <a:ea typeface="Segoe UI Black" panose="020B0A02040204020203" pitchFamily="34" charset="0"/>
                <a:cs typeface="Segoe UI" panose="020B0502040204020203" pitchFamily="34" charset="0"/>
              </a:rPr>
              <a:t>ablenken lässt. </a:t>
            </a:r>
          </a:p>
          <a:p>
            <a:pPr algn="just"/>
            <a:r>
              <a:rPr lang="de-DE" sz="2800" dirty="0">
                <a:latin typeface="Segoe UI" panose="020B0502040204020203" pitchFamily="34" charset="0"/>
                <a:ea typeface="Segoe UI Black" panose="020B0A02040204020203" pitchFamily="34" charset="0"/>
                <a:cs typeface="Segoe UI" panose="020B0502040204020203" pitchFamily="34" charset="0"/>
              </a:rPr>
              <a:t>Allerdings musst du solange in der Plank-Position bleiben, bist du fehlerfrei am Ende der Liste angekommen bist. Machst du einen Fehler, beginnst du wieder von vorne! Du </a:t>
            </a:r>
            <a:r>
              <a:rPr lang="de-DE" sz="2800" dirty="0">
                <a:latin typeface="Segoe UI" panose="020B0502040204020203" pitchFamily="34" charset="0"/>
                <a:ea typeface="Segoe UI Black" panose="020B0A02040204020203" pitchFamily="34" charset="0"/>
                <a:cs typeface="Segoe UI" panose="020B0502040204020203" pitchFamily="34" charset="0"/>
              </a:rPr>
              <a:t>hast für die Bewältigung der Übung </a:t>
            </a:r>
            <a:r>
              <a:rPr lang="de-DE" sz="2800" dirty="0">
                <a:latin typeface="Segoe UI" panose="020B0502040204020203" pitchFamily="34" charset="0"/>
                <a:ea typeface="Segoe UI Black" panose="020B0A02040204020203" pitchFamily="34" charset="0"/>
                <a:cs typeface="Segoe UI" panose="020B0502040204020203" pitchFamily="34" charset="0"/>
              </a:rPr>
              <a:t>maximal 60 Sekunden </a:t>
            </a:r>
            <a:r>
              <a:rPr lang="de-DE" sz="2800" dirty="0" smtClean="0">
                <a:latin typeface="Segoe UI" panose="020B0502040204020203" pitchFamily="34" charset="0"/>
                <a:ea typeface="Segoe UI Black" panose="020B0A02040204020203" pitchFamily="34" charset="0"/>
                <a:cs typeface="Segoe UI" panose="020B0502040204020203" pitchFamily="34" charset="0"/>
              </a:rPr>
              <a:t>Zeit!</a:t>
            </a:r>
            <a:endParaRPr lang="de-DE" sz="28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8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800" i="1" dirty="0">
                <a:latin typeface="Segoe UI" panose="020B0502040204020203" pitchFamily="34" charset="0"/>
                <a:ea typeface="Segoe UI Black" panose="020B0A02040204020203" pitchFamily="34" charset="0"/>
                <a:cs typeface="Segoe UI" panose="020B0502040204020203" pitchFamily="34" charset="0"/>
              </a:rPr>
              <a:t>Mit einem Klick auf die Maus oder Tastatur startest </a:t>
            </a:r>
            <a:r>
              <a:rPr lang="de-DE" sz="2800" i="1" dirty="0" smtClean="0">
                <a:latin typeface="Segoe UI" panose="020B0502040204020203" pitchFamily="34" charset="0"/>
                <a:ea typeface="Segoe UI Black" panose="020B0A02040204020203" pitchFamily="34" charset="0"/>
                <a:cs typeface="Segoe UI" panose="020B0502040204020203" pitchFamily="34" charset="0"/>
              </a:rPr>
              <a:t>du </a:t>
            </a:r>
            <a:r>
              <a:rPr lang="de-DE" sz="2800" i="1" dirty="0">
                <a:latin typeface="Segoe UI" panose="020B0502040204020203" pitchFamily="34" charset="0"/>
                <a:ea typeface="Segoe UI Black" panose="020B0A02040204020203" pitchFamily="34" charset="0"/>
                <a:cs typeface="Segoe UI" panose="020B0502040204020203" pitchFamily="34" charset="0"/>
              </a:rPr>
              <a:t>die Übung!</a:t>
            </a:r>
          </a:p>
        </p:txBody>
      </p:sp>
    </p:spTree>
    <p:extLst>
      <p:ext uri="{BB962C8B-B14F-4D97-AF65-F5344CB8AC3E}">
        <p14:creationId xmlns:p14="http://schemas.microsoft.com/office/powerpoint/2010/main" val="35196834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10"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2551081"/>
      </p:ext>
    </p:extLst>
  </p:cSld>
  <p:clrMapOvr>
    <a:masterClrMapping/>
  </p:clrMapOvr>
  <mc:AlternateContent xmlns:mc="http://schemas.openxmlformats.org/markup-compatibility/2006" xmlns:p14="http://schemas.microsoft.com/office/powerpoint/2010/main">
    <mc:Choice Requires="p14">
      <p:transition spd="slow" p14:dur="5000" advClick="0" advTm="4000"/>
    </mc:Choice>
    <mc:Fallback xmlns="">
      <p:transition spd="slow" advClick="0" advTm="4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Rechteck 3"/>
          <p:cNvSpPr/>
          <p:nvPr/>
        </p:nvSpPr>
        <p:spPr>
          <a:xfrm>
            <a:off x="1508760" y="751344"/>
            <a:ext cx="9174480" cy="5355312"/>
          </a:xfrm>
          <a:prstGeom prst="rect">
            <a:avLst/>
          </a:prstGeom>
        </p:spPr>
        <p:txBody>
          <a:bodyPr wrap="square">
            <a:spAutoFit/>
          </a:bodyPr>
          <a:lstStyle/>
          <a:p>
            <a:r>
              <a:rPr lang="de-DE" dirty="0">
                <a:solidFill>
                  <a:schemeClr val="accent1"/>
                </a:solidFill>
                <a:latin typeface="Segoe UI Black" panose="020B0A02040204020203" pitchFamily="34" charset="0"/>
                <a:ea typeface="Segoe UI Black" panose="020B0A02040204020203" pitchFamily="34" charset="0"/>
              </a:rPr>
              <a:t>Lila</a:t>
            </a:r>
            <a:r>
              <a:rPr lang="de-DE" dirty="0">
                <a:latin typeface="Segoe UI Black" panose="020B0A02040204020203" pitchFamily="34" charset="0"/>
                <a:ea typeface="Segoe UI Black" panose="020B0A02040204020203" pitchFamily="34" charset="0"/>
              </a:rPr>
              <a:t>	Weiß	</a:t>
            </a:r>
            <a:r>
              <a:rPr lang="de-DE" dirty="0">
                <a:solidFill>
                  <a:schemeClr val="accent2"/>
                </a:solidFill>
                <a:latin typeface="Segoe UI Black" panose="020B0A02040204020203" pitchFamily="34" charset="0"/>
                <a:ea typeface="Segoe UI Black" panose="020B0A02040204020203" pitchFamily="34" charset="0"/>
              </a:rPr>
              <a:t>Grau</a:t>
            </a:r>
            <a:r>
              <a:rPr lang="de-DE" dirty="0">
                <a:solidFill>
                  <a:srgbClr val="FFFF00"/>
                </a:solidFill>
                <a:latin typeface="Segoe UI Black" panose="020B0A02040204020203" pitchFamily="34" charset="0"/>
                <a:ea typeface="Segoe UI Black" panose="020B0A02040204020203" pitchFamily="34" charset="0"/>
              </a:rPr>
              <a:t>	</a:t>
            </a:r>
            <a:r>
              <a:rPr lang="de-DE" dirty="0">
                <a:solidFill>
                  <a:srgbClr val="FF0000"/>
                </a:solidFill>
                <a:latin typeface="Segoe UI Black" panose="020B0A02040204020203" pitchFamily="34" charset="0"/>
                <a:ea typeface="Segoe UI Black" panose="020B0A02040204020203" pitchFamily="34" charset="0"/>
              </a:rPr>
              <a:t>Grün</a:t>
            </a:r>
            <a:r>
              <a:rPr lang="de-DE" dirty="0">
                <a:latin typeface="Segoe UI Black" panose="020B0A02040204020203" pitchFamily="34" charset="0"/>
                <a:ea typeface="Segoe UI Black" panose="020B0A02040204020203" pitchFamily="34" charset="0"/>
              </a:rPr>
              <a:t>	Türkis	 Blau	Braun	</a:t>
            </a:r>
            <a:r>
              <a:rPr lang="de-DE" dirty="0">
                <a:solidFill>
                  <a:srgbClr val="FFFF00"/>
                </a:solidFill>
                <a:latin typeface="Segoe UI Black" panose="020B0A02040204020203" pitchFamily="34" charset="0"/>
                <a:ea typeface="Segoe UI Black" panose="020B0A02040204020203" pitchFamily="34" charset="0"/>
              </a:rPr>
              <a:t>Grün</a:t>
            </a:r>
            <a:r>
              <a:rPr lang="de-DE" dirty="0">
                <a:latin typeface="Segoe UI Black" panose="020B0A02040204020203" pitchFamily="34" charset="0"/>
                <a:ea typeface="Segoe UI Black" panose="020B0A02040204020203" pitchFamily="34" charset="0"/>
              </a:rPr>
              <a:t>	</a:t>
            </a:r>
            <a:r>
              <a:rPr lang="de-DE" dirty="0">
                <a:solidFill>
                  <a:srgbClr val="FF0000"/>
                </a:solidFill>
                <a:latin typeface="Segoe UI Black" panose="020B0A02040204020203" pitchFamily="34" charset="0"/>
                <a:ea typeface="Segoe UI Black" panose="020B0A02040204020203" pitchFamily="34" charset="0"/>
              </a:rPr>
              <a:t>Grau</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Braun</a:t>
            </a: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latin typeface="Segoe UI Black" panose="020B0A02040204020203" pitchFamily="34" charset="0"/>
                <a:ea typeface="Segoe UI Black" panose="020B0A02040204020203" pitchFamily="34" charset="0"/>
              </a:rPr>
              <a:t>Rot	</a:t>
            </a:r>
            <a:r>
              <a:rPr lang="de-DE" dirty="0">
                <a:solidFill>
                  <a:srgbClr val="FFFF00"/>
                </a:solidFill>
                <a:latin typeface="Segoe UI Black" panose="020B0A02040204020203" pitchFamily="34" charset="0"/>
                <a:ea typeface="Segoe UI Black" panose="020B0A02040204020203" pitchFamily="34" charset="0"/>
              </a:rPr>
              <a:t>Weiß</a:t>
            </a:r>
            <a:r>
              <a:rPr lang="de-DE" dirty="0">
                <a:latin typeface="Segoe UI Black" panose="020B0A02040204020203" pitchFamily="34" charset="0"/>
                <a:ea typeface="Segoe UI Black" panose="020B0A02040204020203" pitchFamily="34" charset="0"/>
              </a:rPr>
              <a:t>	Rosa	</a:t>
            </a:r>
            <a:r>
              <a:rPr lang="de-DE" dirty="0">
                <a:solidFill>
                  <a:schemeClr val="accent2"/>
                </a:solidFill>
                <a:latin typeface="Segoe UI Black" panose="020B0A02040204020203" pitchFamily="34" charset="0"/>
                <a:ea typeface="Segoe UI Black" panose="020B0A02040204020203" pitchFamily="34" charset="0"/>
              </a:rPr>
              <a:t>Blau	</a:t>
            </a:r>
            <a:r>
              <a:rPr lang="de-DE" dirty="0">
                <a:solidFill>
                  <a:schemeClr val="accent1"/>
                </a:solidFill>
                <a:latin typeface="Segoe UI Black" panose="020B0A02040204020203" pitchFamily="34" charset="0"/>
                <a:ea typeface="Segoe UI Black" panose="020B0A02040204020203" pitchFamily="34" charset="0"/>
              </a:rPr>
              <a:t>Gelb	</a:t>
            </a:r>
            <a:r>
              <a:rPr lang="de-DE" dirty="0">
                <a:latin typeface="Segoe UI Black" panose="020B0A02040204020203" pitchFamily="34" charset="0"/>
                <a:ea typeface="Segoe UI Black" panose="020B0A02040204020203" pitchFamily="34" charset="0"/>
              </a:rPr>
              <a:t> Rot	</a:t>
            </a:r>
            <a:r>
              <a:rPr lang="de-DE" dirty="0">
                <a:solidFill>
                  <a:srgbClr val="FFFF00"/>
                </a:solidFill>
                <a:latin typeface="Segoe UI Black" panose="020B0A02040204020203" pitchFamily="34" charset="0"/>
                <a:ea typeface="Segoe UI Black" panose="020B0A02040204020203" pitchFamily="34" charset="0"/>
              </a:rPr>
              <a:t>Weiß</a:t>
            </a:r>
            <a:r>
              <a:rPr lang="de-DE" dirty="0">
                <a:latin typeface="Segoe UI Black" panose="020B0A02040204020203" pitchFamily="34" charset="0"/>
                <a:ea typeface="Segoe UI Black" panose="020B0A02040204020203" pitchFamily="34" charset="0"/>
              </a:rPr>
              <a:t>	Rosa	</a:t>
            </a:r>
            <a:r>
              <a:rPr lang="de-DE" dirty="0">
                <a:solidFill>
                  <a:srgbClr val="FFFF00"/>
                </a:solidFill>
                <a:latin typeface="Segoe UI Black" panose="020B0A02040204020203" pitchFamily="34" charset="0"/>
                <a:ea typeface="Segoe UI Black" panose="020B0A02040204020203" pitchFamily="34" charset="0"/>
              </a:rPr>
              <a:t>Blau</a:t>
            </a:r>
            <a:r>
              <a:rPr lang="de-DE" dirty="0">
                <a:latin typeface="Segoe UI Black" panose="020B0A02040204020203" pitchFamily="34" charset="0"/>
                <a:ea typeface="Segoe UI Black" panose="020B0A02040204020203" pitchFamily="34" charset="0"/>
              </a:rPr>
              <a:t>	</a:t>
            </a:r>
            <a:r>
              <a:rPr lang="de-DE" dirty="0">
                <a:solidFill>
                  <a:schemeClr val="accent6"/>
                </a:solidFill>
                <a:latin typeface="Segoe UI Black" panose="020B0A02040204020203" pitchFamily="34" charset="0"/>
                <a:ea typeface="Segoe UI Black" panose="020B0A02040204020203" pitchFamily="34" charset="0"/>
              </a:rPr>
              <a:t>Gelb</a:t>
            </a: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solidFill>
                  <a:srgbClr val="0070C0"/>
                </a:solidFill>
                <a:latin typeface="Segoe UI Black" panose="020B0A02040204020203" pitchFamily="34" charset="0"/>
                <a:ea typeface="Segoe UI Black" panose="020B0A02040204020203" pitchFamily="34" charset="0"/>
              </a:rPr>
              <a:t>Gelb	</a:t>
            </a:r>
            <a:r>
              <a:rPr lang="de-DE" dirty="0">
                <a:solidFill>
                  <a:srgbClr val="FFC000"/>
                </a:solidFill>
                <a:latin typeface="Segoe UI Black" panose="020B0A02040204020203" pitchFamily="34" charset="0"/>
                <a:ea typeface="Segoe UI Black" panose="020B0A02040204020203" pitchFamily="34" charset="0"/>
              </a:rPr>
              <a:t>Lila	</a:t>
            </a:r>
            <a:r>
              <a:rPr lang="de-DE" dirty="0">
                <a:solidFill>
                  <a:srgbClr val="FF0000"/>
                </a:solidFill>
                <a:latin typeface="Segoe UI Black" panose="020B0A02040204020203" pitchFamily="34" charset="0"/>
                <a:ea typeface="Segoe UI Black" panose="020B0A02040204020203" pitchFamily="34" charset="0"/>
              </a:rPr>
              <a:t>Pink	</a:t>
            </a:r>
            <a:r>
              <a:rPr lang="de-DE" dirty="0">
                <a:solidFill>
                  <a:schemeClr val="accent6"/>
                </a:solidFill>
                <a:latin typeface="Segoe UI Black" panose="020B0A02040204020203" pitchFamily="34" charset="0"/>
                <a:ea typeface="Segoe UI Black" panose="020B0A02040204020203" pitchFamily="34" charset="0"/>
              </a:rPr>
              <a:t>Rot</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Grün	</a:t>
            </a:r>
            <a:r>
              <a:rPr lang="de-DE" dirty="0">
                <a:latin typeface="Segoe UI Black" panose="020B0A02040204020203" pitchFamily="34" charset="0"/>
                <a:ea typeface="Segoe UI Black" panose="020B0A02040204020203" pitchFamily="34" charset="0"/>
              </a:rPr>
              <a:t>Blau	Weiß	</a:t>
            </a:r>
            <a:r>
              <a:rPr lang="de-DE" dirty="0">
                <a:solidFill>
                  <a:srgbClr val="FFFF00"/>
                </a:solidFill>
                <a:latin typeface="Segoe UI Black" panose="020B0A02040204020203" pitchFamily="34" charset="0"/>
                <a:ea typeface="Segoe UI Black" panose="020B0A02040204020203" pitchFamily="34" charset="0"/>
              </a:rPr>
              <a:t>Grün</a:t>
            </a:r>
            <a:r>
              <a:rPr lang="de-DE" dirty="0">
                <a:latin typeface="Segoe UI Black" panose="020B0A02040204020203" pitchFamily="34" charset="0"/>
                <a:ea typeface="Segoe UI Black" panose="020B0A02040204020203" pitchFamily="34" charset="0"/>
              </a:rPr>
              <a:t>	</a:t>
            </a:r>
            <a:r>
              <a:rPr lang="de-DE" dirty="0">
                <a:solidFill>
                  <a:srgbClr val="FF0000"/>
                </a:solidFill>
                <a:latin typeface="Segoe UI Black" panose="020B0A02040204020203" pitchFamily="34" charset="0"/>
                <a:ea typeface="Segoe UI Black" panose="020B0A02040204020203" pitchFamily="34" charset="0"/>
              </a:rPr>
              <a:t>Grau</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Braun</a:t>
            </a: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solidFill>
                  <a:srgbClr val="FF0000"/>
                </a:solidFill>
                <a:latin typeface="Segoe UI Black" panose="020B0A02040204020203" pitchFamily="34" charset="0"/>
                <a:ea typeface="Segoe UI Black" panose="020B0A02040204020203" pitchFamily="34" charset="0"/>
              </a:rPr>
              <a:t>Weiß</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Braun	</a:t>
            </a:r>
            <a:r>
              <a:rPr lang="de-DE" dirty="0">
                <a:solidFill>
                  <a:srgbClr val="FFFF00"/>
                </a:solidFill>
                <a:latin typeface="Segoe UI Black" panose="020B0A02040204020203" pitchFamily="34" charset="0"/>
                <a:ea typeface="Segoe UI Black" panose="020B0A02040204020203" pitchFamily="34" charset="0"/>
              </a:rPr>
              <a:t>Rot 	</a:t>
            </a:r>
            <a:r>
              <a:rPr lang="de-DE" dirty="0">
                <a:latin typeface="Segoe UI Black" panose="020B0A02040204020203" pitchFamily="34" charset="0"/>
                <a:ea typeface="Segoe UI Black" panose="020B0A02040204020203" pitchFamily="34" charset="0"/>
              </a:rPr>
              <a:t>Grün	</a:t>
            </a:r>
            <a:r>
              <a:rPr lang="de-DE" dirty="0">
                <a:solidFill>
                  <a:schemeClr val="accent6"/>
                </a:solidFill>
                <a:latin typeface="Segoe UI Black" panose="020B0A02040204020203" pitchFamily="34" charset="0"/>
                <a:ea typeface="Segoe UI Black" panose="020B0A02040204020203" pitchFamily="34" charset="0"/>
              </a:rPr>
              <a:t>Weiß	</a:t>
            </a:r>
            <a:r>
              <a:rPr lang="de-DE" dirty="0">
                <a:solidFill>
                  <a:srgbClr val="FF0000"/>
                </a:solidFill>
                <a:latin typeface="Segoe UI Black" panose="020B0A02040204020203" pitchFamily="34" charset="0"/>
                <a:ea typeface="Segoe UI Black" panose="020B0A02040204020203" pitchFamily="34" charset="0"/>
              </a:rPr>
              <a:t>Grün</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Rot</a:t>
            </a:r>
            <a:r>
              <a:rPr lang="de-DE" dirty="0">
                <a:latin typeface="Segoe UI Black" panose="020B0A02040204020203" pitchFamily="34" charset="0"/>
                <a:ea typeface="Segoe UI Black" panose="020B0A02040204020203" pitchFamily="34" charset="0"/>
              </a:rPr>
              <a:t>	</a:t>
            </a:r>
            <a:r>
              <a:rPr lang="de-DE" dirty="0">
                <a:solidFill>
                  <a:srgbClr val="FFFF00"/>
                </a:solidFill>
                <a:latin typeface="Segoe UI Black" panose="020B0A02040204020203" pitchFamily="34" charset="0"/>
                <a:ea typeface="Segoe UI Black" panose="020B0A02040204020203" pitchFamily="34" charset="0"/>
              </a:rPr>
              <a:t>Blau	</a:t>
            </a:r>
            <a:r>
              <a:rPr lang="de-DE" dirty="0">
                <a:latin typeface="Segoe UI Black" panose="020B0A02040204020203" pitchFamily="34" charset="0"/>
                <a:ea typeface="Segoe UI Black" panose="020B0A02040204020203" pitchFamily="34" charset="0"/>
              </a:rPr>
              <a:t>Braun	</a:t>
            </a:r>
            <a:r>
              <a:rPr lang="de-DE" dirty="0">
                <a:solidFill>
                  <a:schemeClr val="accent6"/>
                </a:solidFill>
                <a:latin typeface="Segoe UI Black" panose="020B0A02040204020203" pitchFamily="34" charset="0"/>
                <a:ea typeface="Segoe UI Black" panose="020B0A02040204020203" pitchFamily="34" charset="0"/>
              </a:rPr>
              <a:t>Weiß</a:t>
            </a: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solidFill>
                  <a:srgbClr val="FFFF00"/>
                </a:solidFill>
                <a:latin typeface="Segoe UI Black" panose="020B0A02040204020203" pitchFamily="34" charset="0"/>
                <a:ea typeface="Segoe UI Black" panose="020B0A02040204020203" pitchFamily="34" charset="0"/>
              </a:rPr>
              <a:t>Grau</a:t>
            </a:r>
            <a:r>
              <a:rPr lang="de-DE" dirty="0">
                <a:latin typeface="Segoe UI Black" panose="020B0A02040204020203" pitchFamily="34" charset="0"/>
                <a:ea typeface="Segoe UI Black" panose="020B0A02040204020203" pitchFamily="34" charset="0"/>
              </a:rPr>
              <a:t>	</a:t>
            </a:r>
            <a:r>
              <a:rPr lang="de-DE" dirty="0">
                <a:solidFill>
                  <a:schemeClr val="accent2"/>
                </a:solidFill>
                <a:latin typeface="Segoe UI Black" panose="020B0A02040204020203" pitchFamily="34" charset="0"/>
                <a:ea typeface="Segoe UI Black" panose="020B0A02040204020203" pitchFamily="34" charset="0"/>
              </a:rPr>
              <a:t>Pink	</a:t>
            </a:r>
            <a:r>
              <a:rPr lang="de-DE" dirty="0">
                <a:latin typeface="Segoe UI Black" panose="020B0A02040204020203" pitchFamily="34" charset="0"/>
                <a:ea typeface="Segoe UI Black" panose="020B0A02040204020203" pitchFamily="34" charset="0"/>
              </a:rPr>
              <a:t>Blau	</a:t>
            </a:r>
            <a:r>
              <a:rPr lang="de-DE" dirty="0">
                <a:solidFill>
                  <a:srgbClr val="FFFF00"/>
                </a:solidFill>
                <a:latin typeface="Segoe UI Black" panose="020B0A02040204020203" pitchFamily="34" charset="0"/>
                <a:ea typeface="Segoe UI Black" panose="020B0A02040204020203" pitchFamily="34" charset="0"/>
              </a:rPr>
              <a:t>Rot</a:t>
            </a:r>
            <a:r>
              <a:rPr lang="de-DE" dirty="0">
                <a:latin typeface="Segoe UI Black" panose="020B0A02040204020203" pitchFamily="34" charset="0"/>
                <a:ea typeface="Segoe UI Black" panose="020B0A02040204020203" pitchFamily="34" charset="0"/>
              </a:rPr>
              <a:t>	Gelb	 Rot	</a:t>
            </a:r>
            <a:r>
              <a:rPr lang="de-DE" dirty="0">
                <a:solidFill>
                  <a:srgbClr val="FFFF00"/>
                </a:solidFill>
                <a:latin typeface="Segoe UI Black" panose="020B0A02040204020203" pitchFamily="34" charset="0"/>
                <a:ea typeface="Segoe UI Black" panose="020B0A02040204020203" pitchFamily="34" charset="0"/>
              </a:rPr>
              <a:t>Weiß</a:t>
            </a:r>
            <a:r>
              <a:rPr lang="de-DE" dirty="0">
                <a:latin typeface="Segoe UI Black" panose="020B0A02040204020203" pitchFamily="34" charset="0"/>
                <a:ea typeface="Segoe UI Black" panose="020B0A02040204020203" pitchFamily="34" charset="0"/>
              </a:rPr>
              <a:t>	Rosa	</a:t>
            </a:r>
            <a:r>
              <a:rPr lang="de-DE" dirty="0">
                <a:solidFill>
                  <a:srgbClr val="FFFF00"/>
                </a:solidFill>
                <a:latin typeface="Segoe UI Black" panose="020B0A02040204020203" pitchFamily="34" charset="0"/>
                <a:ea typeface="Segoe UI Black" panose="020B0A02040204020203" pitchFamily="34" charset="0"/>
              </a:rPr>
              <a:t>Blau</a:t>
            </a:r>
            <a:r>
              <a:rPr lang="de-DE" dirty="0">
                <a:latin typeface="Segoe UI Black" panose="020B0A02040204020203" pitchFamily="34" charset="0"/>
                <a:ea typeface="Segoe UI Black" panose="020B0A02040204020203" pitchFamily="34" charset="0"/>
              </a:rPr>
              <a:t>	</a:t>
            </a:r>
            <a:r>
              <a:rPr lang="de-DE" dirty="0">
                <a:solidFill>
                  <a:schemeClr val="accent6"/>
                </a:solidFill>
                <a:latin typeface="Segoe UI Black" panose="020B0A02040204020203" pitchFamily="34" charset="0"/>
                <a:ea typeface="Segoe UI Black" panose="020B0A02040204020203" pitchFamily="34" charset="0"/>
              </a:rPr>
              <a:t>Gelb</a:t>
            </a: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solidFill>
                  <a:srgbClr val="FF0000"/>
                </a:solidFill>
                <a:latin typeface="Segoe UI Black" panose="020B0A02040204020203" pitchFamily="34" charset="0"/>
                <a:ea typeface="Segoe UI Black" panose="020B0A02040204020203" pitchFamily="34" charset="0"/>
              </a:rPr>
              <a:t/>
            </a:r>
            <a:br>
              <a:rPr lang="de-DE" dirty="0">
                <a:solidFill>
                  <a:srgbClr val="FF0000"/>
                </a:solidFill>
                <a:latin typeface="Segoe UI Black" panose="020B0A02040204020203" pitchFamily="34" charset="0"/>
                <a:ea typeface="Segoe UI Black" panose="020B0A02040204020203" pitchFamily="34" charset="0"/>
              </a:rPr>
            </a:br>
            <a:r>
              <a:rPr lang="de-DE" dirty="0">
                <a:solidFill>
                  <a:srgbClr val="FF0000"/>
                </a:solidFill>
                <a:latin typeface="Segoe UI Black" panose="020B0A02040204020203" pitchFamily="34" charset="0"/>
                <a:ea typeface="Segoe UI Black" panose="020B0A02040204020203" pitchFamily="34" charset="0"/>
              </a:rPr>
              <a:t>Blau	</a:t>
            </a:r>
            <a:r>
              <a:rPr lang="de-DE" dirty="0">
                <a:solidFill>
                  <a:srgbClr val="92D050"/>
                </a:solidFill>
                <a:latin typeface="Segoe UI Black" panose="020B0A02040204020203" pitchFamily="34" charset="0"/>
                <a:ea typeface="Segoe UI Black" panose="020B0A02040204020203" pitchFamily="34" charset="0"/>
              </a:rPr>
              <a:t>Weiß</a:t>
            </a:r>
            <a:r>
              <a:rPr lang="de-DE" dirty="0">
                <a:latin typeface="Segoe UI Black" panose="020B0A02040204020203" pitchFamily="34" charset="0"/>
                <a:ea typeface="Segoe UI Black" panose="020B0A02040204020203" pitchFamily="34" charset="0"/>
              </a:rPr>
              <a:t> 	</a:t>
            </a:r>
            <a:r>
              <a:rPr lang="de-DE" dirty="0">
                <a:solidFill>
                  <a:srgbClr val="0070C0"/>
                </a:solidFill>
                <a:latin typeface="Segoe UI Black" panose="020B0A02040204020203" pitchFamily="34" charset="0"/>
                <a:ea typeface="Segoe UI Black" panose="020B0A02040204020203" pitchFamily="34" charset="0"/>
              </a:rPr>
              <a:t>Grün</a:t>
            </a:r>
            <a:r>
              <a:rPr lang="de-DE" dirty="0">
                <a:latin typeface="Segoe UI Black" panose="020B0A02040204020203" pitchFamily="34" charset="0"/>
                <a:ea typeface="Segoe UI Black" panose="020B0A02040204020203" pitchFamily="34" charset="0"/>
              </a:rPr>
              <a:t>	</a:t>
            </a:r>
            <a:r>
              <a:rPr lang="de-DE" dirty="0">
                <a:solidFill>
                  <a:schemeClr val="tx2"/>
                </a:solidFill>
                <a:latin typeface="Segoe UI Black" panose="020B0A02040204020203" pitchFamily="34" charset="0"/>
                <a:ea typeface="Segoe UI Black" panose="020B0A02040204020203" pitchFamily="34" charset="0"/>
              </a:rPr>
              <a:t>Gelb </a:t>
            </a:r>
            <a:r>
              <a:rPr lang="de-DE" dirty="0">
                <a:latin typeface="Segoe UI Black" panose="020B0A02040204020203" pitchFamily="34" charset="0"/>
                <a:ea typeface="Segoe UI Black" panose="020B0A02040204020203" pitchFamily="34" charset="0"/>
              </a:rPr>
              <a:t>	</a:t>
            </a:r>
            <a:r>
              <a:rPr lang="de-DE" dirty="0">
                <a:solidFill>
                  <a:srgbClr val="FFFF00"/>
                </a:solidFill>
                <a:latin typeface="Segoe UI Black" panose="020B0A02040204020203" pitchFamily="34" charset="0"/>
                <a:ea typeface="Segoe UI Black" panose="020B0A02040204020203" pitchFamily="34" charset="0"/>
              </a:rPr>
              <a:t>Rot	 Grau</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Gelb</a:t>
            </a:r>
            <a:r>
              <a:rPr lang="de-DE" dirty="0">
                <a:latin typeface="Segoe UI Black" panose="020B0A02040204020203" pitchFamily="34" charset="0"/>
                <a:ea typeface="Segoe UI Black" panose="020B0A02040204020203" pitchFamily="34" charset="0"/>
              </a:rPr>
              <a:t>	Blau	</a:t>
            </a:r>
            <a:r>
              <a:rPr lang="de-DE" dirty="0">
                <a:solidFill>
                  <a:srgbClr val="FFFF00"/>
                </a:solidFill>
                <a:latin typeface="Segoe UI Black" panose="020B0A02040204020203" pitchFamily="34" charset="0"/>
                <a:ea typeface="Segoe UI Black" panose="020B0A02040204020203" pitchFamily="34" charset="0"/>
              </a:rPr>
              <a:t>Rot</a:t>
            </a:r>
            <a:r>
              <a:rPr lang="de-DE" dirty="0">
                <a:latin typeface="Segoe UI Black" panose="020B0A02040204020203" pitchFamily="34" charset="0"/>
                <a:ea typeface="Segoe UI Black" panose="020B0A02040204020203" pitchFamily="34" charset="0"/>
              </a:rPr>
              <a:t>	Gelb</a:t>
            </a:r>
            <a:br>
              <a:rPr lang="de-DE" dirty="0">
                <a:latin typeface="Segoe UI Black" panose="020B0A02040204020203" pitchFamily="34" charset="0"/>
                <a:ea typeface="Segoe UI Black" panose="020B0A02040204020203" pitchFamily="34" charset="0"/>
              </a:rPr>
            </a:b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solidFill>
                  <a:schemeClr val="accent1"/>
                </a:solidFill>
                <a:latin typeface="Segoe UI Black" panose="020B0A02040204020203" pitchFamily="34" charset="0"/>
                <a:ea typeface="Segoe UI Black" panose="020B0A02040204020203" pitchFamily="34" charset="0"/>
              </a:rPr>
              <a:t>Lila</a:t>
            </a:r>
            <a:r>
              <a:rPr lang="de-DE" dirty="0">
                <a:latin typeface="Segoe UI Black" panose="020B0A02040204020203" pitchFamily="34" charset="0"/>
                <a:ea typeface="Segoe UI Black" panose="020B0A02040204020203" pitchFamily="34" charset="0"/>
              </a:rPr>
              <a:t>	Rot	</a:t>
            </a:r>
            <a:r>
              <a:rPr lang="de-DE" dirty="0">
                <a:solidFill>
                  <a:srgbClr val="FFFF00"/>
                </a:solidFill>
                <a:latin typeface="Segoe UI Black" panose="020B0A02040204020203" pitchFamily="34" charset="0"/>
                <a:ea typeface="Segoe UI Black" panose="020B0A02040204020203" pitchFamily="34" charset="0"/>
              </a:rPr>
              <a:t>Blau	</a:t>
            </a:r>
            <a:r>
              <a:rPr lang="de-DE" dirty="0">
                <a:solidFill>
                  <a:srgbClr val="FF0000"/>
                </a:solidFill>
                <a:latin typeface="Segoe UI Black" panose="020B0A02040204020203" pitchFamily="34" charset="0"/>
                <a:ea typeface="Segoe UI Black" panose="020B0A02040204020203" pitchFamily="34" charset="0"/>
              </a:rPr>
              <a:t>Weiß</a:t>
            </a:r>
            <a:r>
              <a:rPr lang="de-DE" dirty="0">
                <a:latin typeface="Segoe UI Black" panose="020B0A02040204020203" pitchFamily="34" charset="0"/>
                <a:ea typeface="Segoe UI Black" panose="020B0A02040204020203" pitchFamily="34" charset="0"/>
              </a:rPr>
              <a:t>	Blau	</a:t>
            </a:r>
            <a:r>
              <a:rPr lang="de-DE" dirty="0">
                <a:solidFill>
                  <a:srgbClr val="FFFF00"/>
                </a:solidFill>
                <a:latin typeface="Segoe UI Black" panose="020B0A02040204020203" pitchFamily="34" charset="0"/>
                <a:ea typeface="Segoe UI Black" panose="020B0A02040204020203" pitchFamily="34" charset="0"/>
              </a:rPr>
              <a:t> Pink	</a:t>
            </a:r>
            <a:r>
              <a:rPr lang="de-DE" dirty="0">
                <a:latin typeface="Segoe UI Black" panose="020B0A02040204020203" pitchFamily="34" charset="0"/>
                <a:ea typeface="Segoe UI Black" panose="020B0A02040204020203" pitchFamily="34" charset="0"/>
              </a:rPr>
              <a:t>Lila	</a:t>
            </a:r>
            <a:r>
              <a:rPr lang="de-DE" dirty="0">
                <a:solidFill>
                  <a:srgbClr val="FF0000"/>
                </a:solidFill>
                <a:latin typeface="Segoe UI Black" panose="020B0A02040204020203" pitchFamily="34" charset="0"/>
                <a:ea typeface="Segoe UI Black" panose="020B0A02040204020203" pitchFamily="34" charset="0"/>
              </a:rPr>
              <a:t>Grün</a:t>
            </a:r>
            <a:r>
              <a:rPr lang="de-DE" dirty="0">
                <a:latin typeface="Segoe UI Black" panose="020B0A02040204020203" pitchFamily="34" charset="0"/>
                <a:ea typeface="Segoe UI Black" panose="020B0A02040204020203" pitchFamily="34" charset="0"/>
              </a:rPr>
              <a:t>	</a:t>
            </a:r>
            <a:r>
              <a:rPr lang="de-DE" dirty="0">
                <a:solidFill>
                  <a:schemeClr val="accent6"/>
                </a:solidFill>
                <a:latin typeface="Segoe UI Black" panose="020B0A02040204020203" pitchFamily="34" charset="0"/>
                <a:ea typeface="Segoe UI Black" panose="020B0A02040204020203" pitchFamily="34" charset="0"/>
              </a:rPr>
              <a:t>Rot</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Grün</a:t>
            </a: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latin typeface="Segoe UI Black" panose="020B0A02040204020203" pitchFamily="34" charset="0"/>
                <a:ea typeface="Segoe UI Black" panose="020B0A02040204020203" pitchFamily="34" charset="0"/>
              </a:rPr>
              <a:t>Rot	</a:t>
            </a:r>
            <a:r>
              <a:rPr lang="de-DE" dirty="0">
                <a:solidFill>
                  <a:srgbClr val="FFFF00"/>
                </a:solidFill>
                <a:latin typeface="Segoe UI Black" panose="020B0A02040204020203" pitchFamily="34" charset="0"/>
                <a:ea typeface="Segoe UI Black" panose="020B0A02040204020203" pitchFamily="34" charset="0"/>
              </a:rPr>
              <a:t>Weiß</a:t>
            </a:r>
            <a:r>
              <a:rPr lang="de-DE" dirty="0">
                <a:latin typeface="Segoe UI Black" panose="020B0A02040204020203" pitchFamily="34" charset="0"/>
                <a:ea typeface="Segoe UI Black" panose="020B0A02040204020203" pitchFamily="34" charset="0"/>
              </a:rPr>
              <a:t>	Rosa	</a:t>
            </a:r>
            <a:r>
              <a:rPr lang="de-DE" dirty="0">
                <a:solidFill>
                  <a:srgbClr val="FFFF00"/>
                </a:solidFill>
                <a:latin typeface="Segoe UI Black" panose="020B0A02040204020203" pitchFamily="34" charset="0"/>
                <a:ea typeface="Segoe UI Black" panose="020B0A02040204020203" pitchFamily="34" charset="0"/>
              </a:rPr>
              <a:t>Blau</a:t>
            </a:r>
            <a:r>
              <a:rPr lang="de-DE" dirty="0">
                <a:latin typeface="Segoe UI Black" panose="020B0A02040204020203" pitchFamily="34" charset="0"/>
                <a:ea typeface="Segoe UI Black" panose="020B0A02040204020203" pitchFamily="34" charset="0"/>
              </a:rPr>
              <a:t>	</a:t>
            </a:r>
            <a:r>
              <a:rPr lang="de-DE" dirty="0">
                <a:solidFill>
                  <a:schemeClr val="accent6"/>
                </a:solidFill>
                <a:latin typeface="Segoe UI Black" panose="020B0A02040204020203" pitchFamily="34" charset="0"/>
                <a:ea typeface="Segoe UI Black" panose="020B0A02040204020203" pitchFamily="34" charset="0"/>
              </a:rPr>
              <a:t>Gelb	</a:t>
            </a:r>
            <a:r>
              <a:rPr lang="de-DE" dirty="0">
                <a:latin typeface="Segoe UI Black" panose="020B0A02040204020203" pitchFamily="34" charset="0"/>
                <a:ea typeface="Segoe UI Black" panose="020B0A02040204020203" pitchFamily="34" charset="0"/>
              </a:rPr>
              <a:t>Blau	Weiß	</a:t>
            </a:r>
            <a:r>
              <a:rPr lang="de-DE" dirty="0">
                <a:solidFill>
                  <a:srgbClr val="FFFF00"/>
                </a:solidFill>
                <a:latin typeface="Segoe UI Black" panose="020B0A02040204020203" pitchFamily="34" charset="0"/>
                <a:ea typeface="Segoe UI Black" panose="020B0A02040204020203" pitchFamily="34" charset="0"/>
              </a:rPr>
              <a:t>Grün</a:t>
            </a:r>
            <a:r>
              <a:rPr lang="de-DE" dirty="0">
                <a:latin typeface="Segoe UI Black" panose="020B0A02040204020203" pitchFamily="34" charset="0"/>
                <a:ea typeface="Segoe UI Black" panose="020B0A02040204020203" pitchFamily="34" charset="0"/>
              </a:rPr>
              <a:t>	</a:t>
            </a:r>
            <a:r>
              <a:rPr lang="de-DE" dirty="0">
                <a:solidFill>
                  <a:srgbClr val="FF0000"/>
                </a:solidFill>
                <a:latin typeface="Segoe UI Black" panose="020B0A02040204020203" pitchFamily="34" charset="0"/>
                <a:ea typeface="Segoe UI Black" panose="020B0A02040204020203" pitchFamily="34" charset="0"/>
              </a:rPr>
              <a:t>Grau</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Braun</a:t>
            </a: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solidFill>
                  <a:srgbClr val="FFFF00"/>
                </a:solidFill>
                <a:latin typeface="Segoe UI Black" panose="020B0A02040204020203" pitchFamily="34" charset="0"/>
                <a:ea typeface="Segoe UI Black" panose="020B0A02040204020203" pitchFamily="34" charset="0"/>
              </a:rPr>
              <a:t>Orange</a:t>
            </a:r>
            <a:r>
              <a:rPr lang="de-DE" dirty="0">
                <a:latin typeface="Segoe UI Black" panose="020B0A02040204020203" pitchFamily="34" charset="0"/>
                <a:ea typeface="Segoe UI Black" panose="020B0A02040204020203" pitchFamily="34" charset="0"/>
              </a:rPr>
              <a:t>	Lila	</a:t>
            </a:r>
            <a:r>
              <a:rPr lang="de-DE" dirty="0">
                <a:solidFill>
                  <a:srgbClr val="FF0000"/>
                </a:solidFill>
                <a:latin typeface="Segoe UI Black" panose="020B0A02040204020203" pitchFamily="34" charset="0"/>
                <a:ea typeface="Segoe UI Black" panose="020B0A02040204020203" pitchFamily="34" charset="0"/>
              </a:rPr>
              <a:t>Grün</a:t>
            </a:r>
            <a:r>
              <a:rPr lang="de-DE" dirty="0">
                <a:latin typeface="Segoe UI Black" panose="020B0A02040204020203" pitchFamily="34" charset="0"/>
                <a:ea typeface="Segoe UI Black" panose="020B0A02040204020203" pitchFamily="34" charset="0"/>
              </a:rPr>
              <a:t>	</a:t>
            </a:r>
            <a:r>
              <a:rPr lang="de-DE" dirty="0">
                <a:solidFill>
                  <a:schemeClr val="accent6"/>
                </a:solidFill>
                <a:latin typeface="Segoe UI Black" panose="020B0A02040204020203" pitchFamily="34" charset="0"/>
                <a:ea typeface="Segoe UI Black" panose="020B0A02040204020203" pitchFamily="34" charset="0"/>
              </a:rPr>
              <a:t>Rot</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Grün	</a:t>
            </a:r>
            <a:r>
              <a:rPr lang="de-DE" dirty="0">
                <a:solidFill>
                  <a:srgbClr val="FFFF00"/>
                </a:solidFill>
                <a:latin typeface="Segoe UI Black" panose="020B0A02040204020203" pitchFamily="34" charset="0"/>
                <a:ea typeface="Segoe UI Black" panose="020B0A02040204020203" pitchFamily="34" charset="0"/>
              </a:rPr>
              <a:t> Grau</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Gelb</a:t>
            </a:r>
            <a:r>
              <a:rPr lang="de-DE" dirty="0">
                <a:latin typeface="Segoe UI Black" panose="020B0A02040204020203" pitchFamily="34" charset="0"/>
                <a:ea typeface="Segoe UI Black" panose="020B0A02040204020203" pitchFamily="34" charset="0"/>
              </a:rPr>
              <a:t>	Blau	</a:t>
            </a:r>
            <a:r>
              <a:rPr lang="de-DE" dirty="0">
                <a:solidFill>
                  <a:srgbClr val="FFFF00"/>
                </a:solidFill>
                <a:latin typeface="Segoe UI Black" panose="020B0A02040204020203" pitchFamily="34" charset="0"/>
                <a:ea typeface="Segoe UI Black" panose="020B0A02040204020203" pitchFamily="34" charset="0"/>
              </a:rPr>
              <a:t>Rot</a:t>
            </a:r>
            <a:r>
              <a:rPr lang="de-DE" dirty="0">
                <a:latin typeface="Segoe UI Black" panose="020B0A02040204020203" pitchFamily="34" charset="0"/>
                <a:ea typeface="Segoe UI Black" panose="020B0A02040204020203" pitchFamily="34" charset="0"/>
              </a:rPr>
              <a:t>	Gelb</a:t>
            </a:r>
            <a:br>
              <a:rPr lang="de-DE" dirty="0">
                <a:latin typeface="Segoe UI Black" panose="020B0A02040204020203" pitchFamily="34" charset="0"/>
                <a:ea typeface="Segoe UI Black" panose="020B0A02040204020203" pitchFamily="34" charset="0"/>
              </a:rPr>
            </a:b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solidFill>
                  <a:srgbClr val="FF0000"/>
                </a:solidFill>
                <a:latin typeface="Segoe UI Black" panose="020B0A02040204020203" pitchFamily="34" charset="0"/>
                <a:ea typeface="Segoe UI Black" panose="020B0A02040204020203" pitchFamily="34" charset="0"/>
              </a:rPr>
              <a:t>Weiß</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Grün</a:t>
            </a:r>
            <a:r>
              <a:rPr lang="de-DE" dirty="0">
                <a:latin typeface="Segoe UI Black" panose="020B0A02040204020203" pitchFamily="34" charset="0"/>
                <a:ea typeface="Segoe UI Black" panose="020B0A02040204020203" pitchFamily="34" charset="0"/>
              </a:rPr>
              <a:t>	</a:t>
            </a:r>
            <a:r>
              <a:rPr lang="de-DE" dirty="0">
                <a:solidFill>
                  <a:srgbClr val="FFFF00"/>
                </a:solidFill>
                <a:latin typeface="Segoe UI Black" panose="020B0A02040204020203" pitchFamily="34" charset="0"/>
                <a:ea typeface="Segoe UI Black" panose="020B0A02040204020203" pitchFamily="34" charset="0"/>
              </a:rPr>
              <a:t>Blau	</a:t>
            </a:r>
            <a:r>
              <a:rPr lang="de-DE" dirty="0">
                <a:latin typeface="Segoe UI Black" panose="020B0A02040204020203" pitchFamily="34" charset="0"/>
                <a:ea typeface="Segoe UI Black" panose="020B0A02040204020203" pitchFamily="34" charset="0"/>
              </a:rPr>
              <a:t>Braun	</a:t>
            </a:r>
            <a:r>
              <a:rPr lang="de-DE" dirty="0">
                <a:solidFill>
                  <a:schemeClr val="accent6"/>
                </a:solidFill>
                <a:latin typeface="Segoe UI Black" panose="020B0A02040204020203" pitchFamily="34" charset="0"/>
                <a:ea typeface="Segoe UI Black" panose="020B0A02040204020203" pitchFamily="34" charset="0"/>
              </a:rPr>
              <a:t>Weiß	</a:t>
            </a:r>
            <a:r>
              <a:rPr lang="de-DE" dirty="0">
                <a:solidFill>
                  <a:srgbClr val="FF0000"/>
                </a:solidFill>
                <a:latin typeface="Segoe UI Black" panose="020B0A02040204020203" pitchFamily="34" charset="0"/>
                <a:ea typeface="Segoe UI Black" panose="020B0A02040204020203" pitchFamily="34" charset="0"/>
              </a:rPr>
              <a:t> Pink	</a:t>
            </a:r>
            <a:r>
              <a:rPr lang="de-DE" dirty="0">
                <a:solidFill>
                  <a:schemeClr val="accent6"/>
                </a:solidFill>
                <a:latin typeface="Segoe UI Black" panose="020B0A02040204020203" pitchFamily="34" charset="0"/>
                <a:ea typeface="Segoe UI Black" panose="020B0A02040204020203" pitchFamily="34" charset="0"/>
              </a:rPr>
              <a:t>Rot</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Grün	</a:t>
            </a:r>
            <a:r>
              <a:rPr lang="de-DE" dirty="0">
                <a:latin typeface="Segoe UI Black" panose="020B0A02040204020203" pitchFamily="34" charset="0"/>
                <a:ea typeface="Segoe UI Black" panose="020B0A02040204020203" pitchFamily="34" charset="0"/>
              </a:rPr>
              <a:t>Blau	Weiß</a:t>
            </a:r>
          </a:p>
        </p:txBody>
      </p:sp>
    </p:spTree>
    <p:extLst>
      <p:ext uri="{BB962C8B-B14F-4D97-AF65-F5344CB8AC3E}">
        <p14:creationId xmlns:p14="http://schemas.microsoft.com/office/powerpoint/2010/main" val="2143922112"/>
      </p:ext>
    </p:extLst>
  </p:cSld>
  <p:clrMapOvr>
    <a:masterClrMapping/>
  </p:clrMapOvr>
  <mc:AlternateContent xmlns:mc="http://schemas.openxmlformats.org/markup-compatibility/2006" xmlns:p14="http://schemas.microsoft.com/office/powerpoint/2010/main">
    <mc:Choice Requires="p14">
      <p:transition spd="slow" p14:dur="2000" advClick="0" advTm="3540000"/>
    </mc:Choice>
    <mc:Fallback xmlns="">
      <p:transition spd="slow" advClick="0" advTm="3540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1805624" y="5376793"/>
            <a:ext cx="8580753" cy="523220"/>
          </a:xfrm>
          <a:prstGeom prst="rect">
            <a:avLst/>
          </a:prstGeom>
          <a:noFill/>
        </p:spPr>
        <p:txBody>
          <a:bodyPr wrap="square" rtlCol="0">
            <a:spAutoFit/>
          </a:bodyPr>
          <a:lstStyle/>
          <a:p>
            <a:pPr algn="ctr"/>
            <a:r>
              <a:rPr lang="de-DE" sz="2800" dirty="0">
                <a:latin typeface="Segoe UI Black" panose="020B0A02040204020203" pitchFamily="34" charset="0"/>
                <a:ea typeface="Segoe UI Black" panose="020B0A02040204020203" pitchFamily="34" charset="0"/>
              </a:rPr>
              <a:t>Fokus aufs Wesentliche – Level 1 beendet!</a:t>
            </a:r>
            <a:endParaRPr lang="de-DE" sz="2400" dirty="0">
              <a:latin typeface="Segoe UI Black" panose="020B0A02040204020203" pitchFamily="34" charset="0"/>
              <a:ea typeface="Segoe UI Black" panose="020B0A02040204020203" pitchFamily="34" charset="0"/>
            </a:endParaRPr>
          </a:p>
        </p:txBody>
      </p:sp>
      <p:pic>
        <p:nvPicPr>
          <p:cNvPr id="3" name="Picture 2" descr="Das sagt dein Lieblings-Emoji über dich aus"/>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4781" b="97477" l="9987" r="96896"/>
                    </a14:imgEffect>
                  </a14:imgLayer>
                </a14:imgProps>
              </a:ext>
              <a:ext uri="{28A0092B-C50C-407E-A947-70E740481C1C}">
                <a14:useLocalDpi xmlns:a14="http://schemas.microsoft.com/office/drawing/2010/main" val="0"/>
              </a:ext>
            </a:extLst>
          </a:blip>
          <a:srcRect/>
          <a:stretch>
            <a:fillRect/>
          </a:stretch>
        </p:blipFill>
        <p:spPr bwMode="auto">
          <a:xfrm>
            <a:off x="4029016" y="1175876"/>
            <a:ext cx="4133969" cy="4200917"/>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uppieren 12"/>
          <p:cNvGrpSpPr/>
          <p:nvPr/>
        </p:nvGrpSpPr>
        <p:grpSpPr>
          <a:xfrm>
            <a:off x="10386377" y="5912096"/>
            <a:ext cx="1716254" cy="756470"/>
            <a:chOff x="10386377" y="5912096"/>
            <a:chExt cx="1716254" cy="756470"/>
          </a:xfrm>
        </p:grpSpPr>
        <p:sp>
          <p:nvSpPr>
            <p:cNvPr id="18" name="Rechteck 17">
              <a:hlinkClick r:id="rId5"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Textfeld 3">
              <a:hlinkClick r:id="rId5"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028" name="Picture 4" descr="https://flaticons.net/icon.php?slug_category=user-interface&amp;slug_icon=double-check"/>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uppieren 8"/>
          <p:cNvGrpSpPr/>
          <p:nvPr/>
        </p:nvGrpSpPr>
        <p:grpSpPr>
          <a:xfrm>
            <a:off x="267419" y="5900013"/>
            <a:ext cx="1414732" cy="756470"/>
            <a:chOff x="267419" y="5900013"/>
            <a:chExt cx="1414732" cy="756470"/>
          </a:xfrm>
        </p:grpSpPr>
        <p:sp>
          <p:nvSpPr>
            <p:cNvPr id="12" name="Textfeld 11">
              <a:hlinkClick r:id="rId5"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6" name="Picture 6" descr="https://flaticons.net/icon.php?slug_category=mobile-application&amp;slug_icon=logout"/>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8" name="Rechteck 7">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299859559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2274843"/>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Fokus aufs Wesentliche</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3063869" y="2644175"/>
            <a:ext cx="5736566" cy="1569660"/>
          </a:xfrm>
          <a:prstGeom prst="rect">
            <a:avLst/>
          </a:prstGeom>
          <a:noFill/>
        </p:spPr>
        <p:txBody>
          <a:bodyPr wrap="square" rtlCol="0">
            <a:spAutoFit/>
          </a:bodyPr>
          <a:lstStyle/>
          <a:p>
            <a:pPr algn="ctr"/>
            <a:r>
              <a:rPr lang="de-DE" sz="9600" dirty="0">
                <a:latin typeface="Segoe UI Black" panose="020B0A02040204020203" pitchFamily="34" charset="0"/>
                <a:ea typeface="Segoe UI Black" panose="020B0A02040204020203" pitchFamily="34" charset="0"/>
              </a:rPr>
              <a:t>LEVEL 2</a:t>
            </a:r>
          </a:p>
        </p:txBody>
      </p:sp>
      <p:grpSp>
        <p:nvGrpSpPr>
          <p:cNvPr id="16" name="Gruppieren 15"/>
          <p:cNvGrpSpPr/>
          <p:nvPr/>
        </p:nvGrpSpPr>
        <p:grpSpPr>
          <a:xfrm>
            <a:off x="10386377" y="5900013"/>
            <a:ext cx="1716254" cy="756470"/>
            <a:chOff x="10386377" y="5912096"/>
            <a:chExt cx="1716254" cy="756470"/>
          </a:xfrm>
        </p:grpSpPr>
        <p:pic>
          <p:nvPicPr>
            <p:cNvPr id="19" name="Picture 4" descr="https://flaticons.net/icon.php?slug_category=user-interface&amp;slug_icon=double-check"/>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sp>
          <p:nvSpPr>
            <p:cNvPr id="17" name="Rechteck 16">
              <a:hlinkClick r:id="rId4"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8" name="Textfeld 17">
              <a:hlinkClick r:id="rId4"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grpSp>
      <p:grpSp>
        <p:nvGrpSpPr>
          <p:cNvPr id="20" name="Gruppieren 19"/>
          <p:cNvGrpSpPr/>
          <p:nvPr/>
        </p:nvGrpSpPr>
        <p:grpSpPr>
          <a:xfrm>
            <a:off x="267419" y="5900013"/>
            <a:ext cx="1414732" cy="756470"/>
            <a:chOff x="267419" y="5900013"/>
            <a:chExt cx="1414732" cy="756470"/>
          </a:xfrm>
        </p:grpSpPr>
        <p:sp>
          <p:nvSpPr>
            <p:cNvPr id="21" name="Textfeld 20">
              <a:hlinkClick r:id="rId4"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2" name="Picture 6" descr="https://flaticons.net/icon.php?slug_category=mobile-application&amp;slug_icon=logout"/>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3" name="Rechteck 22">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331817628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80586" y="1092906"/>
            <a:ext cx="4030829"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Fokus aufs Wesentliche – Level 2</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832092"/>
          </a:xfrm>
          <a:prstGeom prst="rect">
            <a:avLst/>
          </a:prstGeom>
          <a:noFill/>
        </p:spPr>
        <p:txBody>
          <a:bodyPr wrap="square" rtlCol="0">
            <a:spAutoFit/>
          </a:bodyPr>
          <a:lstStyle/>
          <a:p>
            <a:pPr algn="just"/>
            <a:r>
              <a:rPr lang="de-DE" sz="2800" dirty="0">
                <a:latin typeface="Segoe UI" panose="020B0502040204020203" pitchFamily="34" charset="0"/>
                <a:ea typeface="Segoe UI Black" panose="020B0A02040204020203" pitchFamily="34" charset="0"/>
                <a:cs typeface="Segoe UI" panose="020B0502040204020203" pitchFamily="34" charset="0"/>
              </a:rPr>
              <a:t>Positioniere deinen PC vor dir innerhalb deines Blickfelds. Begebe dich in eine „Plank-Position“. Deine Aufgabe ist es, die </a:t>
            </a:r>
            <a:r>
              <a:rPr lang="de-DE" sz="2800" dirty="0" smtClean="0">
                <a:latin typeface="Segoe UI" panose="020B0502040204020203" pitchFamily="34" charset="0"/>
                <a:ea typeface="Segoe UI Black" panose="020B0A02040204020203" pitchFamily="34" charset="0"/>
                <a:cs typeface="Segoe UI" panose="020B0502040204020203" pitchFamily="34" charset="0"/>
              </a:rPr>
              <a:t>Liste, </a:t>
            </a:r>
            <a:r>
              <a:rPr lang="de-DE" sz="2800" dirty="0">
                <a:latin typeface="Segoe UI" panose="020B0502040204020203" pitchFamily="34" charset="0"/>
                <a:ea typeface="Segoe UI Black" panose="020B0A02040204020203" pitchFamily="34" charset="0"/>
                <a:cs typeface="Segoe UI" panose="020B0502040204020203" pitchFamily="34" charset="0"/>
              </a:rPr>
              <a:t>so schnell du </a:t>
            </a:r>
            <a:r>
              <a:rPr lang="de-DE" sz="2800" dirty="0" smtClean="0">
                <a:latin typeface="Segoe UI" panose="020B0502040204020203" pitchFamily="34" charset="0"/>
                <a:ea typeface="Segoe UI Black" panose="020B0A02040204020203" pitchFamily="34" charset="0"/>
                <a:cs typeface="Segoe UI" panose="020B0502040204020203" pitchFamily="34" charset="0"/>
              </a:rPr>
              <a:t>kannst, </a:t>
            </a:r>
            <a:r>
              <a:rPr lang="de-DE" sz="2800" dirty="0">
                <a:latin typeface="Segoe UI" panose="020B0502040204020203" pitchFamily="34" charset="0"/>
                <a:ea typeface="Segoe UI Black" panose="020B0A02040204020203" pitchFamily="34" charset="0"/>
                <a:cs typeface="Segoe UI" panose="020B0502040204020203" pitchFamily="34" charset="0"/>
              </a:rPr>
              <a:t>durchzuarbeiten, indem du die </a:t>
            </a:r>
            <a:r>
              <a:rPr lang="de-DE" sz="2800" b="1" dirty="0">
                <a:latin typeface="Segoe UI" panose="020B0502040204020203" pitchFamily="34" charset="0"/>
                <a:ea typeface="Segoe UI Black" panose="020B0A02040204020203" pitchFamily="34" charset="0"/>
                <a:cs typeface="Segoe UI" panose="020B0502040204020203" pitchFamily="34" charset="0"/>
              </a:rPr>
              <a:t>Farbe der Buchstaben benennst, </a:t>
            </a:r>
            <a:r>
              <a:rPr lang="de-DE" sz="2800" dirty="0">
                <a:latin typeface="Segoe UI" panose="020B0502040204020203" pitchFamily="34" charset="0"/>
                <a:ea typeface="Segoe UI Black" panose="020B0A02040204020203" pitchFamily="34" charset="0"/>
                <a:cs typeface="Segoe UI" panose="020B0502040204020203" pitchFamily="34" charset="0"/>
              </a:rPr>
              <a:t>ohne, dass du dich von der </a:t>
            </a:r>
            <a:r>
              <a:rPr lang="de-DE" sz="2800" b="1" dirty="0">
                <a:latin typeface="Segoe UI" panose="020B0502040204020203" pitchFamily="34" charset="0"/>
                <a:ea typeface="Segoe UI Black" panose="020B0A02040204020203" pitchFamily="34" charset="0"/>
                <a:cs typeface="Segoe UI" panose="020B0502040204020203" pitchFamily="34" charset="0"/>
              </a:rPr>
              <a:t>Bedeutung des Wortes </a:t>
            </a:r>
            <a:r>
              <a:rPr lang="de-DE" sz="2800" dirty="0">
                <a:latin typeface="Segoe UI" panose="020B0502040204020203" pitchFamily="34" charset="0"/>
                <a:ea typeface="Segoe UI Black" panose="020B0A02040204020203" pitchFamily="34" charset="0"/>
                <a:cs typeface="Segoe UI" panose="020B0502040204020203" pitchFamily="34" charset="0"/>
              </a:rPr>
              <a:t>ablenken lässt. </a:t>
            </a:r>
          </a:p>
          <a:p>
            <a:pPr algn="just"/>
            <a:r>
              <a:rPr lang="de-DE" sz="2800" dirty="0">
                <a:latin typeface="Segoe UI" panose="020B0502040204020203" pitchFamily="34" charset="0"/>
                <a:ea typeface="Segoe UI Black" panose="020B0A02040204020203" pitchFamily="34" charset="0"/>
                <a:cs typeface="Segoe UI" panose="020B0502040204020203" pitchFamily="34" charset="0"/>
              </a:rPr>
              <a:t>Allerdings musst du solange in der Plank-Position bleiben, bist du fehlerfrei am Ende der Liste angekommen bist. Machst du einen Fehler, beginnst du wieder von vorne! Du hast </a:t>
            </a:r>
            <a:r>
              <a:rPr lang="de-DE" sz="2800" dirty="0">
                <a:latin typeface="Segoe UI" panose="020B0502040204020203" pitchFamily="34" charset="0"/>
                <a:ea typeface="Segoe UI Black" panose="020B0A02040204020203" pitchFamily="34" charset="0"/>
                <a:cs typeface="Segoe UI" panose="020B0502040204020203" pitchFamily="34" charset="0"/>
              </a:rPr>
              <a:t>die Bewältigung der Übung maximal </a:t>
            </a:r>
            <a:r>
              <a:rPr lang="de-DE" sz="2800" dirty="0">
                <a:latin typeface="Segoe UI" panose="020B0502040204020203" pitchFamily="34" charset="0"/>
                <a:ea typeface="Segoe UI Black" panose="020B0A02040204020203" pitchFamily="34" charset="0"/>
                <a:cs typeface="Segoe UI" panose="020B0502040204020203" pitchFamily="34" charset="0"/>
              </a:rPr>
              <a:t>60 Sekunden </a:t>
            </a:r>
            <a:r>
              <a:rPr lang="de-DE" sz="2800" dirty="0" smtClean="0">
                <a:latin typeface="Segoe UI" panose="020B0502040204020203" pitchFamily="34" charset="0"/>
                <a:ea typeface="Segoe UI Black" panose="020B0A02040204020203" pitchFamily="34" charset="0"/>
                <a:cs typeface="Segoe UI" panose="020B0502040204020203" pitchFamily="34" charset="0"/>
              </a:rPr>
              <a:t>Zeit!</a:t>
            </a:r>
            <a:endParaRPr lang="de-DE" sz="28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8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800" i="1" dirty="0">
                <a:latin typeface="Segoe UI" panose="020B0502040204020203" pitchFamily="34" charset="0"/>
                <a:ea typeface="Segoe UI Black" panose="020B0A02040204020203" pitchFamily="34" charset="0"/>
                <a:cs typeface="Segoe UI" panose="020B0502040204020203" pitchFamily="34" charset="0"/>
              </a:rPr>
              <a:t>Mit einem Klick auf die Maus oder Tastatur startest </a:t>
            </a:r>
            <a:r>
              <a:rPr lang="de-DE" sz="2800" i="1" dirty="0" smtClean="0">
                <a:latin typeface="Segoe UI" panose="020B0502040204020203" pitchFamily="34" charset="0"/>
                <a:ea typeface="Segoe UI Black" panose="020B0A02040204020203" pitchFamily="34" charset="0"/>
                <a:cs typeface="Segoe UI" panose="020B0502040204020203" pitchFamily="34" charset="0"/>
              </a:rPr>
              <a:t>du </a:t>
            </a:r>
            <a:r>
              <a:rPr lang="de-DE" sz="2800" i="1" dirty="0">
                <a:latin typeface="Segoe UI" panose="020B0502040204020203" pitchFamily="34" charset="0"/>
                <a:ea typeface="Segoe UI Black" panose="020B0A02040204020203" pitchFamily="34" charset="0"/>
                <a:cs typeface="Segoe UI" panose="020B0502040204020203" pitchFamily="34" charset="0"/>
              </a:rPr>
              <a:t>die Übung!</a:t>
            </a:r>
          </a:p>
        </p:txBody>
      </p:sp>
    </p:spTree>
    <p:extLst>
      <p:ext uri="{BB962C8B-B14F-4D97-AF65-F5344CB8AC3E}">
        <p14:creationId xmlns:p14="http://schemas.microsoft.com/office/powerpoint/2010/main" val="18080676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10"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1548873"/>
      </p:ext>
    </p:extLst>
  </p:cSld>
  <p:clrMapOvr>
    <a:masterClrMapping/>
  </p:clrMapOvr>
  <mc:AlternateContent xmlns:mc="http://schemas.openxmlformats.org/markup-compatibility/2006" xmlns:p14="http://schemas.microsoft.com/office/powerpoint/2010/main">
    <mc:Choice Requires="p14">
      <p:transition spd="slow" p14:dur="5000" advClick="0" advTm="4000"/>
    </mc:Choice>
    <mc:Fallback xmlns="">
      <p:transition spd="slow" advClick="0" advTm="4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Rechteck 3"/>
          <p:cNvSpPr/>
          <p:nvPr/>
        </p:nvSpPr>
        <p:spPr>
          <a:xfrm>
            <a:off x="1508760" y="751344"/>
            <a:ext cx="9174480" cy="5355312"/>
          </a:xfrm>
          <a:prstGeom prst="rect">
            <a:avLst/>
          </a:prstGeom>
        </p:spPr>
        <p:txBody>
          <a:bodyPr wrap="square">
            <a:spAutoFit/>
          </a:bodyPr>
          <a:lstStyle/>
          <a:p>
            <a:r>
              <a:rPr lang="de-DE" dirty="0">
                <a:solidFill>
                  <a:schemeClr val="accent1"/>
                </a:solidFill>
                <a:latin typeface="Segoe UI Black" panose="020B0A02040204020203" pitchFamily="34" charset="0"/>
                <a:ea typeface="Segoe UI Black" panose="020B0A02040204020203" pitchFamily="34" charset="0"/>
              </a:rPr>
              <a:t>Lila</a:t>
            </a:r>
            <a:r>
              <a:rPr lang="de-DE" dirty="0">
                <a:latin typeface="Segoe UI Black" panose="020B0A02040204020203" pitchFamily="34" charset="0"/>
                <a:ea typeface="Segoe UI Black" panose="020B0A02040204020203" pitchFamily="34" charset="0"/>
              </a:rPr>
              <a:t>	Weiß	</a:t>
            </a:r>
            <a:r>
              <a:rPr lang="de-DE" dirty="0">
                <a:solidFill>
                  <a:schemeClr val="accent2"/>
                </a:solidFill>
                <a:latin typeface="Segoe UI Black" panose="020B0A02040204020203" pitchFamily="34" charset="0"/>
                <a:ea typeface="Segoe UI Black" panose="020B0A02040204020203" pitchFamily="34" charset="0"/>
              </a:rPr>
              <a:t>Grau</a:t>
            </a:r>
            <a:r>
              <a:rPr lang="de-DE" dirty="0">
                <a:solidFill>
                  <a:srgbClr val="FFFF00"/>
                </a:solidFill>
                <a:latin typeface="Segoe UI Black" panose="020B0A02040204020203" pitchFamily="34" charset="0"/>
                <a:ea typeface="Segoe UI Black" panose="020B0A02040204020203" pitchFamily="34" charset="0"/>
              </a:rPr>
              <a:t>	</a:t>
            </a:r>
            <a:r>
              <a:rPr lang="de-DE" dirty="0">
                <a:solidFill>
                  <a:srgbClr val="FF0000"/>
                </a:solidFill>
                <a:latin typeface="Segoe UI Black" panose="020B0A02040204020203" pitchFamily="34" charset="0"/>
                <a:ea typeface="Segoe UI Black" panose="020B0A02040204020203" pitchFamily="34" charset="0"/>
              </a:rPr>
              <a:t>Grün</a:t>
            </a:r>
            <a:r>
              <a:rPr lang="de-DE" dirty="0">
                <a:latin typeface="Segoe UI Black" panose="020B0A02040204020203" pitchFamily="34" charset="0"/>
                <a:ea typeface="Segoe UI Black" panose="020B0A02040204020203" pitchFamily="34" charset="0"/>
              </a:rPr>
              <a:t>	Türkis	 Blau	Braun	</a:t>
            </a:r>
            <a:r>
              <a:rPr lang="de-DE" dirty="0">
                <a:solidFill>
                  <a:srgbClr val="FFFF00"/>
                </a:solidFill>
                <a:latin typeface="Segoe UI Black" panose="020B0A02040204020203" pitchFamily="34" charset="0"/>
                <a:ea typeface="Segoe UI Black" panose="020B0A02040204020203" pitchFamily="34" charset="0"/>
              </a:rPr>
              <a:t>Grün</a:t>
            </a:r>
            <a:r>
              <a:rPr lang="de-DE" dirty="0">
                <a:latin typeface="Segoe UI Black" panose="020B0A02040204020203" pitchFamily="34" charset="0"/>
                <a:ea typeface="Segoe UI Black" panose="020B0A02040204020203" pitchFamily="34" charset="0"/>
              </a:rPr>
              <a:t>	</a:t>
            </a:r>
            <a:r>
              <a:rPr lang="de-DE" dirty="0">
                <a:solidFill>
                  <a:srgbClr val="FF0000"/>
                </a:solidFill>
                <a:latin typeface="Segoe UI Black" panose="020B0A02040204020203" pitchFamily="34" charset="0"/>
                <a:ea typeface="Segoe UI Black" panose="020B0A02040204020203" pitchFamily="34" charset="0"/>
              </a:rPr>
              <a:t>Grau</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Braun</a:t>
            </a: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latin typeface="Segoe UI Black" panose="020B0A02040204020203" pitchFamily="34" charset="0"/>
                <a:ea typeface="Segoe UI Black" panose="020B0A02040204020203" pitchFamily="34" charset="0"/>
              </a:rPr>
              <a:t>Rot	</a:t>
            </a:r>
            <a:r>
              <a:rPr lang="de-DE" dirty="0">
                <a:solidFill>
                  <a:srgbClr val="FFFF00"/>
                </a:solidFill>
                <a:latin typeface="Segoe UI Black" panose="020B0A02040204020203" pitchFamily="34" charset="0"/>
                <a:ea typeface="Segoe UI Black" panose="020B0A02040204020203" pitchFamily="34" charset="0"/>
              </a:rPr>
              <a:t>Weiß</a:t>
            </a:r>
            <a:r>
              <a:rPr lang="de-DE" dirty="0">
                <a:latin typeface="Segoe UI Black" panose="020B0A02040204020203" pitchFamily="34" charset="0"/>
                <a:ea typeface="Segoe UI Black" panose="020B0A02040204020203" pitchFamily="34" charset="0"/>
              </a:rPr>
              <a:t>	Rosa	</a:t>
            </a:r>
            <a:r>
              <a:rPr lang="de-DE" dirty="0">
                <a:solidFill>
                  <a:schemeClr val="accent2"/>
                </a:solidFill>
                <a:latin typeface="Segoe UI Black" panose="020B0A02040204020203" pitchFamily="34" charset="0"/>
                <a:ea typeface="Segoe UI Black" panose="020B0A02040204020203" pitchFamily="34" charset="0"/>
              </a:rPr>
              <a:t>Blau	</a:t>
            </a:r>
            <a:r>
              <a:rPr lang="de-DE" dirty="0">
                <a:solidFill>
                  <a:schemeClr val="accent1"/>
                </a:solidFill>
                <a:latin typeface="Segoe UI Black" panose="020B0A02040204020203" pitchFamily="34" charset="0"/>
                <a:ea typeface="Segoe UI Black" panose="020B0A02040204020203" pitchFamily="34" charset="0"/>
              </a:rPr>
              <a:t>Gelb	</a:t>
            </a:r>
            <a:r>
              <a:rPr lang="de-DE" dirty="0">
                <a:latin typeface="Segoe UI Black" panose="020B0A02040204020203" pitchFamily="34" charset="0"/>
                <a:ea typeface="Segoe UI Black" panose="020B0A02040204020203" pitchFamily="34" charset="0"/>
              </a:rPr>
              <a:t> Rot	</a:t>
            </a:r>
            <a:r>
              <a:rPr lang="de-DE" dirty="0">
                <a:solidFill>
                  <a:srgbClr val="FFFF00"/>
                </a:solidFill>
                <a:latin typeface="Segoe UI Black" panose="020B0A02040204020203" pitchFamily="34" charset="0"/>
                <a:ea typeface="Segoe UI Black" panose="020B0A02040204020203" pitchFamily="34" charset="0"/>
              </a:rPr>
              <a:t>Weiß</a:t>
            </a:r>
            <a:r>
              <a:rPr lang="de-DE" dirty="0">
                <a:latin typeface="Segoe UI Black" panose="020B0A02040204020203" pitchFamily="34" charset="0"/>
                <a:ea typeface="Segoe UI Black" panose="020B0A02040204020203" pitchFamily="34" charset="0"/>
              </a:rPr>
              <a:t>	Rosa	</a:t>
            </a:r>
            <a:r>
              <a:rPr lang="de-DE" dirty="0">
                <a:solidFill>
                  <a:srgbClr val="FFFF00"/>
                </a:solidFill>
                <a:latin typeface="Segoe UI Black" panose="020B0A02040204020203" pitchFamily="34" charset="0"/>
                <a:ea typeface="Segoe UI Black" panose="020B0A02040204020203" pitchFamily="34" charset="0"/>
              </a:rPr>
              <a:t>Blau</a:t>
            </a:r>
            <a:r>
              <a:rPr lang="de-DE" dirty="0">
                <a:latin typeface="Segoe UI Black" panose="020B0A02040204020203" pitchFamily="34" charset="0"/>
                <a:ea typeface="Segoe UI Black" panose="020B0A02040204020203" pitchFamily="34" charset="0"/>
              </a:rPr>
              <a:t>	</a:t>
            </a:r>
            <a:r>
              <a:rPr lang="de-DE" dirty="0">
                <a:solidFill>
                  <a:schemeClr val="accent6"/>
                </a:solidFill>
                <a:latin typeface="Segoe UI Black" panose="020B0A02040204020203" pitchFamily="34" charset="0"/>
                <a:ea typeface="Segoe UI Black" panose="020B0A02040204020203" pitchFamily="34" charset="0"/>
              </a:rPr>
              <a:t>Gelb</a:t>
            </a: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solidFill>
                  <a:srgbClr val="0070C0"/>
                </a:solidFill>
                <a:latin typeface="Segoe UI Black" panose="020B0A02040204020203" pitchFamily="34" charset="0"/>
                <a:ea typeface="Segoe UI Black" panose="020B0A02040204020203" pitchFamily="34" charset="0"/>
              </a:rPr>
              <a:t>Gelb	</a:t>
            </a:r>
            <a:r>
              <a:rPr lang="de-DE" dirty="0">
                <a:solidFill>
                  <a:srgbClr val="FFC000"/>
                </a:solidFill>
                <a:latin typeface="Segoe UI Black" panose="020B0A02040204020203" pitchFamily="34" charset="0"/>
                <a:ea typeface="Segoe UI Black" panose="020B0A02040204020203" pitchFamily="34" charset="0"/>
              </a:rPr>
              <a:t>Lila	</a:t>
            </a:r>
            <a:r>
              <a:rPr lang="de-DE" dirty="0">
                <a:solidFill>
                  <a:srgbClr val="FF0000"/>
                </a:solidFill>
                <a:latin typeface="Segoe UI Black" panose="020B0A02040204020203" pitchFamily="34" charset="0"/>
                <a:ea typeface="Segoe UI Black" panose="020B0A02040204020203" pitchFamily="34" charset="0"/>
              </a:rPr>
              <a:t>Pink	</a:t>
            </a:r>
            <a:r>
              <a:rPr lang="de-DE" dirty="0">
                <a:solidFill>
                  <a:schemeClr val="accent6"/>
                </a:solidFill>
                <a:latin typeface="Segoe UI Black" panose="020B0A02040204020203" pitchFamily="34" charset="0"/>
                <a:ea typeface="Segoe UI Black" panose="020B0A02040204020203" pitchFamily="34" charset="0"/>
              </a:rPr>
              <a:t>Rot</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Grün	</a:t>
            </a:r>
            <a:r>
              <a:rPr lang="de-DE" dirty="0">
                <a:latin typeface="Segoe UI Black" panose="020B0A02040204020203" pitchFamily="34" charset="0"/>
                <a:ea typeface="Segoe UI Black" panose="020B0A02040204020203" pitchFamily="34" charset="0"/>
              </a:rPr>
              <a:t>Blau	Weiß	</a:t>
            </a:r>
            <a:r>
              <a:rPr lang="de-DE" dirty="0">
                <a:solidFill>
                  <a:srgbClr val="FFFF00"/>
                </a:solidFill>
                <a:latin typeface="Segoe UI Black" panose="020B0A02040204020203" pitchFamily="34" charset="0"/>
                <a:ea typeface="Segoe UI Black" panose="020B0A02040204020203" pitchFamily="34" charset="0"/>
              </a:rPr>
              <a:t>Grün</a:t>
            </a:r>
            <a:r>
              <a:rPr lang="de-DE" dirty="0">
                <a:latin typeface="Segoe UI Black" panose="020B0A02040204020203" pitchFamily="34" charset="0"/>
                <a:ea typeface="Segoe UI Black" panose="020B0A02040204020203" pitchFamily="34" charset="0"/>
              </a:rPr>
              <a:t>	</a:t>
            </a:r>
            <a:r>
              <a:rPr lang="de-DE" dirty="0">
                <a:solidFill>
                  <a:srgbClr val="FF0000"/>
                </a:solidFill>
                <a:latin typeface="Segoe UI Black" panose="020B0A02040204020203" pitchFamily="34" charset="0"/>
                <a:ea typeface="Segoe UI Black" panose="020B0A02040204020203" pitchFamily="34" charset="0"/>
              </a:rPr>
              <a:t>Grau</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Braun</a:t>
            </a: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solidFill>
                  <a:srgbClr val="FF0000"/>
                </a:solidFill>
                <a:latin typeface="Segoe UI Black" panose="020B0A02040204020203" pitchFamily="34" charset="0"/>
                <a:ea typeface="Segoe UI Black" panose="020B0A02040204020203" pitchFamily="34" charset="0"/>
              </a:rPr>
              <a:t>Weiß</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Braun	</a:t>
            </a:r>
            <a:r>
              <a:rPr lang="de-DE" dirty="0">
                <a:solidFill>
                  <a:srgbClr val="FFFF00"/>
                </a:solidFill>
                <a:latin typeface="Segoe UI Black" panose="020B0A02040204020203" pitchFamily="34" charset="0"/>
                <a:ea typeface="Segoe UI Black" panose="020B0A02040204020203" pitchFamily="34" charset="0"/>
              </a:rPr>
              <a:t>Rot 	</a:t>
            </a:r>
            <a:r>
              <a:rPr lang="de-DE" dirty="0">
                <a:latin typeface="Segoe UI Black" panose="020B0A02040204020203" pitchFamily="34" charset="0"/>
                <a:ea typeface="Segoe UI Black" panose="020B0A02040204020203" pitchFamily="34" charset="0"/>
              </a:rPr>
              <a:t>Grün	</a:t>
            </a:r>
            <a:r>
              <a:rPr lang="de-DE" dirty="0">
                <a:solidFill>
                  <a:schemeClr val="accent6"/>
                </a:solidFill>
                <a:latin typeface="Segoe UI Black" panose="020B0A02040204020203" pitchFamily="34" charset="0"/>
                <a:ea typeface="Segoe UI Black" panose="020B0A02040204020203" pitchFamily="34" charset="0"/>
              </a:rPr>
              <a:t>Weiß	</a:t>
            </a:r>
            <a:r>
              <a:rPr lang="de-DE" dirty="0">
                <a:solidFill>
                  <a:srgbClr val="FF0000"/>
                </a:solidFill>
                <a:latin typeface="Segoe UI Black" panose="020B0A02040204020203" pitchFamily="34" charset="0"/>
                <a:ea typeface="Segoe UI Black" panose="020B0A02040204020203" pitchFamily="34" charset="0"/>
              </a:rPr>
              <a:t>Grün</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Rot</a:t>
            </a:r>
            <a:r>
              <a:rPr lang="de-DE" dirty="0">
                <a:latin typeface="Segoe UI Black" panose="020B0A02040204020203" pitchFamily="34" charset="0"/>
                <a:ea typeface="Segoe UI Black" panose="020B0A02040204020203" pitchFamily="34" charset="0"/>
              </a:rPr>
              <a:t>	</a:t>
            </a:r>
            <a:r>
              <a:rPr lang="de-DE" dirty="0">
                <a:solidFill>
                  <a:srgbClr val="FFFF00"/>
                </a:solidFill>
                <a:latin typeface="Segoe UI Black" panose="020B0A02040204020203" pitchFamily="34" charset="0"/>
                <a:ea typeface="Segoe UI Black" panose="020B0A02040204020203" pitchFamily="34" charset="0"/>
              </a:rPr>
              <a:t>Blau	</a:t>
            </a:r>
            <a:r>
              <a:rPr lang="de-DE" dirty="0">
                <a:latin typeface="Segoe UI Black" panose="020B0A02040204020203" pitchFamily="34" charset="0"/>
                <a:ea typeface="Segoe UI Black" panose="020B0A02040204020203" pitchFamily="34" charset="0"/>
              </a:rPr>
              <a:t>Braun	</a:t>
            </a:r>
            <a:r>
              <a:rPr lang="de-DE" dirty="0">
                <a:solidFill>
                  <a:schemeClr val="accent6"/>
                </a:solidFill>
                <a:latin typeface="Segoe UI Black" panose="020B0A02040204020203" pitchFamily="34" charset="0"/>
                <a:ea typeface="Segoe UI Black" panose="020B0A02040204020203" pitchFamily="34" charset="0"/>
              </a:rPr>
              <a:t>Weiß</a:t>
            </a: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solidFill>
                  <a:srgbClr val="FFFF00"/>
                </a:solidFill>
                <a:latin typeface="Segoe UI Black" panose="020B0A02040204020203" pitchFamily="34" charset="0"/>
                <a:ea typeface="Segoe UI Black" panose="020B0A02040204020203" pitchFamily="34" charset="0"/>
              </a:rPr>
              <a:t>Grau</a:t>
            </a:r>
            <a:r>
              <a:rPr lang="de-DE" dirty="0">
                <a:latin typeface="Segoe UI Black" panose="020B0A02040204020203" pitchFamily="34" charset="0"/>
                <a:ea typeface="Segoe UI Black" panose="020B0A02040204020203" pitchFamily="34" charset="0"/>
              </a:rPr>
              <a:t>	</a:t>
            </a:r>
            <a:r>
              <a:rPr lang="de-DE" dirty="0">
                <a:solidFill>
                  <a:schemeClr val="accent2"/>
                </a:solidFill>
                <a:latin typeface="Segoe UI Black" panose="020B0A02040204020203" pitchFamily="34" charset="0"/>
                <a:ea typeface="Segoe UI Black" panose="020B0A02040204020203" pitchFamily="34" charset="0"/>
              </a:rPr>
              <a:t>Pink	</a:t>
            </a:r>
            <a:r>
              <a:rPr lang="de-DE" dirty="0">
                <a:latin typeface="Segoe UI Black" panose="020B0A02040204020203" pitchFamily="34" charset="0"/>
                <a:ea typeface="Segoe UI Black" panose="020B0A02040204020203" pitchFamily="34" charset="0"/>
              </a:rPr>
              <a:t>Blau	</a:t>
            </a:r>
            <a:r>
              <a:rPr lang="de-DE" dirty="0">
                <a:solidFill>
                  <a:srgbClr val="FFFF00"/>
                </a:solidFill>
                <a:latin typeface="Segoe UI Black" panose="020B0A02040204020203" pitchFamily="34" charset="0"/>
                <a:ea typeface="Segoe UI Black" panose="020B0A02040204020203" pitchFamily="34" charset="0"/>
              </a:rPr>
              <a:t>Rot</a:t>
            </a:r>
            <a:r>
              <a:rPr lang="de-DE" dirty="0">
                <a:latin typeface="Segoe UI Black" panose="020B0A02040204020203" pitchFamily="34" charset="0"/>
                <a:ea typeface="Segoe UI Black" panose="020B0A02040204020203" pitchFamily="34" charset="0"/>
              </a:rPr>
              <a:t>	Gelb	 Rot	</a:t>
            </a:r>
            <a:r>
              <a:rPr lang="de-DE" dirty="0">
                <a:solidFill>
                  <a:srgbClr val="FFFF00"/>
                </a:solidFill>
                <a:latin typeface="Segoe UI Black" panose="020B0A02040204020203" pitchFamily="34" charset="0"/>
                <a:ea typeface="Segoe UI Black" panose="020B0A02040204020203" pitchFamily="34" charset="0"/>
              </a:rPr>
              <a:t>Weiß</a:t>
            </a:r>
            <a:r>
              <a:rPr lang="de-DE" dirty="0">
                <a:latin typeface="Segoe UI Black" panose="020B0A02040204020203" pitchFamily="34" charset="0"/>
                <a:ea typeface="Segoe UI Black" panose="020B0A02040204020203" pitchFamily="34" charset="0"/>
              </a:rPr>
              <a:t>	Rosa	</a:t>
            </a:r>
            <a:r>
              <a:rPr lang="de-DE" dirty="0">
                <a:solidFill>
                  <a:srgbClr val="FFFF00"/>
                </a:solidFill>
                <a:latin typeface="Segoe UI Black" panose="020B0A02040204020203" pitchFamily="34" charset="0"/>
                <a:ea typeface="Segoe UI Black" panose="020B0A02040204020203" pitchFamily="34" charset="0"/>
              </a:rPr>
              <a:t>Blau</a:t>
            </a:r>
            <a:r>
              <a:rPr lang="de-DE" dirty="0">
                <a:latin typeface="Segoe UI Black" panose="020B0A02040204020203" pitchFamily="34" charset="0"/>
                <a:ea typeface="Segoe UI Black" panose="020B0A02040204020203" pitchFamily="34" charset="0"/>
              </a:rPr>
              <a:t>	</a:t>
            </a:r>
            <a:r>
              <a:rPr lang="de-DE" dirty="0">
                <a:solidFill>
                  <a:schemeClr val="accent6"/>
                </a:solidFill>
                <a:latin typeface="Segoe UI Black" panose="020B0A02040204020203" pitchFamily="34" charset="0"/>
                <a:ea typeface="Segoe UI Black" panose="020B0A02040204020203" pitchFamily="34" charset="0"/>
              </a:rPr>
              <a:t>Gelb</a:t>
            </a: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solidFill>
                  <a:srgbClr val="FF0000"/>
                </a:solidFill>
                <a:latin typeface="Segoe UI Black" panose="020B0A02040204020203" pitchFamily="34" charset="0"/>
                <a:ea typeface="Segoe UI Black" panose="020B0A02040204020203" pitchFamily="34" charset="0"/>
              </a:rPr>
              <a:t/>
            </a:r>
            <a:br>
              <a:rPr lang="de-DE" dirty="0">
                <a:solidFill>
                  <a:srgbClr val="FF0000"/>
                </a:solidFill>
                <a:latin typeface="Segoe UI Black" panose="020B0A02040204020203" pitchFamily="34" charset="0"/>
                <a:ea typeface="Segoe UI Black" panose="020B0A02040204020203" pitchFamily="34" charset="0"/>
              </a:rPr>
            </a:br>
            <a:r>
              <a:rPr lang="de-DE" dirty="0">
                <a:solidFill>
                  <a:srgbClr val="FF0000"/>
                </a:solidFill>
                <a:latin typeface="Segoe UI Black" panose="020B0A02040204020203" pitchFamily="34" charset="0"/>
                <a:ea typeface="Segoe UI Black" panose="020B0A02040204020203" pitchFamily="34" charset="0"/>
              </a:rPr>
              <a:t>Blau	</a:t>
            </a:r>
            <a:r>
              <a:rPr lang="de-DE" dirty="0">
                <a:solidFill>
                  <a:srgbClr val="92D050"/>
                </a:solidFill>
                <a:latin typeface="Segoe UI Black" panose="020B0A02040204020203" pitchFamily="34" charset="0"/>
                <a:ea typeface="Segoe UI Black" panose="020B0A02040204020203" pitchFamily="34" charset="0"/>
              </a:rPr>
              <a:t>Weiß</a:t>
            </a:r>
            <a:r>
              <a:rPr lang="de-DE" dirty="0">
                <a:latin typeface="Segoe UI Black" panose="020B0A02040204020203" pitchFamily="34" charset="0"/>
                <a:ea typeface="Segoe UI Black" panose="020B0A02040204020203" pitchFamily="34" charset="0"/>
              </a:rPr>
              <a:t> 	</a:t>
            </a:r>
            <a:r>
              <a:rPr lang="de-DE" dirty="0">
                <a:solidFill>
                  <a:srgbClr val="0070C0"/>
                </a:solidFill>
                <a:latin typeface="Segoe UI Black" panose="020B0A02040204020203" pitchFamily="34" charset="0"/>
                <a:ea typeface="Segoe UI Black" panose="020B0A02040204020203" pitchFamily="34" charset="0"/>
              </a:rPr>
              <a:t>Grün</a:t>
            </a:r>
            <a:r>
              <a:rPr lang="de-DE" dirty="0">
                <a:latin typeface="Segoe UI Black" panose="020B0A02040204020203" pitchFamily="34" charset="0"/>
                <a:ea typeface="Segoe UI Black" panose="020B0A02040204020203" pitchFamily="34" charset="0"/>
              </a:rPr>
              <a:t>	</a:t>
            </a:r>
            <a:r>
              <a:rPr lang="de-DE" dirty="0">
                <a:solidFill>
                  <a:schemeClr val="tx2"/>
                </a:solidFill>
                <a:latin typeface="Segoe UI Black" panose="020B0A02040204020203" pitchFamily="34" charset="0"/>
                <a:ea typeface="Segoe UI Black" panose="020B0A02040204020203" pitchFamily="34" charset="0"/>
              </a:rPr>
              <a:t>Gelb </a:t>
            </a:r>
            <a:r>
              <a:rPr lang="de-DE" dirty="0">
                <a:latin typeface="Segoe UI Black" panose="020B0A02040204020203" pitchFamily="34" charset="0"/>
                <a:ea typeface="Segoe UI Black" panose="020B0A02040204020203" pitchFamily="34" charset="0"/>
              </a:rPr>
              <a:t>	</a:t>
            </a:r>
            <a:r>
              <a:rPr lang="de-DE" dirty="0">
                <a:solidFill>
                  <a:srgbClr val="FFFF00"/>
                </a:solidFill>
                <a:latin typeface="Segoe UI Black" panose="020B0A02040204020203" pitchFamily="34" charset="0"/>
                <a:ea typeface="Segoe UI Black" panose="020B0A02040204020203" pitchFamily="34" charset="0"/>
              </a:rPr>
              <a:t>Rot	 Grau</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Gelb</a:t>
            </a:r>
            <a:r>
              <a:rPr lang="de-DE" dirty="0">
                <a:latin typeface="Segoe UI Black" panose="020B0A02040204020203" pitchFamily="34" charset="0"/>
                <a:ea typeface="Segoe UI Black" panose="020B0A02040204020203" pitchFamily="34" charset="0"/>
              </a:rPr>
              <a:t>	Blau	</a:t>
            </a:r>
            <a:r>
              <a:rPr lang="de-DE" dirty="0">
                <a:solidFill>
                  <a:srgbClr val="FFFF00"/>
                </a:solidFill>
                <a:latin typeface="Segoe UI Black" panose="020B0A02040204020203" pitchFamily="34" charset="0"/>
                <a:ea typeface="Segoe UI Black" panose="020B0A02040204020203" pitchFamily="34" charset="0"/>
              </a:rPr>
              <a:t>Rot</a:t>
            </a:r>
            <a:r>
              <a:rPr lang="de-DE" dirty="0">
                <a:latin typeface="Segoe UI Black" panose="020B0A02040204020203" pitchFamily="34" charset="0"/>
                <a:ea typeface="Segoe UI Black" panose="020B0A02040204020203" pitchFamily="34" charset="0"/>
              </a:rPr>
              <a:t>	Gelb</a:t>
            </a:r>
            <a:br>
              <a:rPr lang="de-DE" dirty="0">
                <a:latin typeface="Segoe UI Black" panose="020B0A02040204020203" pitchFamily="34" charset="0"/>
                <a:ea typeface="Segoe UI Black" panose="020B0A02040204020203" pitchFamily="34" charset="0"/>
              </a:rPr>
            </a:b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solidFill>
                  <a:schemeClr val="accent1"/>
                </a:solidFill>
                <a:latin typeface="Segoe UI Black" panose="020B0A02040204020203" pitchFamily="34" charset="0"/>
                <a:ea typeface="Segoe UI Black" panose="020B0A02040204020203" pitchFamily="34" charset="0"/>
              </a:rPr>
              <a:t>Lila</a:t>
            </a:r>
            <a:r>
              <a:rPr lang="de-DE" dirty="0">
                <a:latin typeface="Segoe UI Black" panose="020B0A02040204020203" pitchFamily="34" charset="0"/>
                <a:ea typeface="Segoe UI Black" panose="020B0A02040204020203" pitchFamily="34" charset="0"/>
              </a:rPr>
              <a:t>	Rot	</a:t>
            </a:r>
            <a:r>
              <a:rPr lang="de-DE" dirty="0">
                <a:solidFill>
                  <a:srgbClr val="FFFF00"/>
                </a:solidFill>
                <a:latin typeface="Segoe UI Black" panose="020B0A02040204020203" pitchFamily="34" charset="0"/>
                <a:ea typeface="Segoe UI Black" panose="020B0A02040204020203" pitchFamily="34" charset="0"/>
              </a:rPr>
              <a:t>Blau	</a:t>
            </a:r>
            <a:r>
              <a:rPr lang="de-DE" dirty="0">
                <a:solidFill>
                  <a:srgbClr val="FF0000"/>
                </a:solidFill>
                <a:latin typeface="Segoe UI Black" panose="020B0A02040204020203" pitchFamily="34" charset="0"/>
                <a:ea typeface="Segoe UI Black" panose="020B0A02040204020203" pitchFamily="34" charset="0"/>
              </a:rPr>
              <a:t>Weiß</a:t>
            </a:r>
            <a:r>
              <a:rPr lang="de-DE" dirty="0">
                <a:latin typeface="Segoe UI Black" panose="020B0A02040204020203" pitchFamily="34" charset="0"/>
                <a:ea typeface="Segoe UI Black" panose="020B0A02040204020203" pitchFamily="34" charset="0"/>
              </a:rPr>
              <a:t>	Blau	</a:t>
            </a:r>
            <a:r>
              <a:rPr lang="de-DE" dirty="0">
                <a:solidFill>
                  <a:srgbClr val="FFFF00"/>
                </a:solidFill>
                <a:latin typeface="Segoe UI Black" panose="020B0A02040204020203" pitchFamily="34" charset="0"/>
                <a:ea typeface="Segoe UI Black" panose="020B0A02040204020203" pitchFamily="34" charset="0"/>
              </a:rPr>
              <a:t> Pink	</a:t>
            </a:r>
            <a:r>
              <a:rPr lang="de-DE" dirty="0">
                <a:latin typeface="Segoe UI Black" panose="020B0A02040204020203" pitchFamily="34" charset="0"/>
                <a:ea typeface="Segoe UI Black" panose="020B0A02040204020203" pitchFamily="34" charset="0"/>
              </a:rPr>
              <a:t>Lila	</a:t>
            </a:r>
            <a:r>
              <a:rPr lang="de-DE" dirty="0">
                <a:solidFill>
                  <a:srgbClr val="FF0000"/>
                </a:solidFill>
                <a:latin typeface="Segoe UI Black" panose="020B0A02040204020203" pitchFamily="34" charset="0"/>
                <a:ea typeface="Segoe UI Black" panose="020B0A02040204020203" pitchFamily="34" charset="0"/>
              </a:rPr>
              <a:t>Grün</a:t>
            </a:r>
            <a:r>
              <a:rPr lang="de-DE" dirty="0">
                <a:latin typeface="Segoe UI Black" panose="020B0A02040204020203" pitchFamily="34" charset="0"/>
                <a:ea typeface="Segoe UI Black" panose="020B0A02040204020203" pitchFamily="34" charset="0"/>
              </a:rPr>
              <a:t>	</a:t>
            </a:r>
            <a:r>
              <a:rPr lang="de-DE" dirty="0">
                <a:solidFill>
                  <a:schemeClr val="accent6"/>
                </a:solidFill>
                <a:latin typeface="Segoe UI Black" panose="020B0A02040204020203" pitchFamily="34" charset="0"/>
                <a:ea typeface="Segoe UI Black" panose="020B0A02040204020203" pitchFamily="34" charset="0"/>
              </a:rPr>
              <a:t>Rot</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Grün</a:t>
            </a: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latin typeface="Segoe UI Black" panose="020B0A02040204020203" pitchFamily="34" charset="0"/>
                <a:ea typeface="Segoe UI Black" panose="020B0A02040204020203" pitchFamily="34" charset="0"/>
              </a:rPr>
              <a:t>Rot	</a:t>
            </a:r>
            <a:r>
              <a:rPr lang="de-DE" dirty="0">
                <a:solidFill>
                  <a:srgbClr val="FFFF00"/>
                </a:solidFill>
                <a:latin typeface="Segoe UI Black" panose="020B0A02040204020203" pitchFamily="34" charset="0"/>
                <a:ea typeface="Segoe UI Black" panose="020B0A02040204020203" pitchFamily="34" charset="0"/>
              </a:rPr>
              <a:t>Weiß</a:t>
            </a:r>
            <a:r>
              <a:rPr lang="de-DE" dirty="0">
                <a:latin typeface="Segoe UI Black" panose="020B0A02040204020203" pitchFamily="34" charset="0"/>
                <a:ea typeface="Segoe UI Black" panose="020B0A02040204020203" pitchFamily="34" charset="0"/>
              </a:rPr>
              <a:t>	Rosa	</a:t>
            </a:r>
            <a:r>
              <a:rPr lang="de-DE" dirty="0">
                <a:solidFill>
                  <a:srgbClr val="FFFF00"/>
                </a:solidFill>
                <a:latin typeface="Segoe UI Black" panose="020B0A02040204020203" pitchFamily="34" charset="0"/>
                <a:ea typeface="Segoe UI Black" panose="020B0A02040204020203" pitchFamily="34" charset="0"/>
              </a:rPr>
              <a:t>Blau</a:t>
            </a:r>
            <a:r>
              <a:rPr lang="de-DE" dirty="0">
                <a:latin typeface="Segoe UI Black" panose="020B0A02040204020203" pitchFamily="34" charset="0"/>
                <a:ea typeface="Segoe UI Black" panose="020B0A02040204020203" pitchFamily="34" charset="0"/>
              </a:rPr>
              <a:t>	</a:t>
            </a:r>
            <a:r>
              <a:rPr lang="de-DE" dirty="0">
                <a:solidFill>
                  <a:schemeClr val="accent6"/>
                </a:solidFill>
                <a:latin typeface="Segoe UI Black" panose="020B0A02040204020203" pitchFamily="34" charset="0"/>
                <a:ea typeface="Segoe UI Black" panose="020B0A02040204020203" pitchFamily="34" charset="0"/>
              </a:rPr>
              <a:t>Gelb	</a:t>
            </a:r>
            <a:r>
              <a:rPr lang="de-DE" dirty="0">
                <a:latin typeface="Segoe UI Black" panose="020B0A02040204020203" pitchFamily="34" charset="0"/>
                <a:ea typeface="Segoe UI Black" panose="020B0A02040204020203" pitchFamily="34" charset="0"/>
              </a:rPr>
              <a:t>Blau	Weiß	</a:t>
            </a:r>
            <a:r>
              <a:rPr lang="de-DE" dirty="0">
                <a:solidFill>
                  <a:srgbClr val="FFFF00"/>
                </a:solidFill>
                <a:latin typeface="Segoe UI Black" panose="020B0A02040204020203" pitchFamily="34" charset="0"/>
                <a:ea typeface="Segoe UI Black" panose="020B0A02040204020203" pitchFamily="34" charset="0"/>
              </a:rPr>
              <a:t>Grün</a:t>
            </a:r>
            <a:r>
              <a:rPr lang="de-DE" dirty="0">
                <a:latin typeface="Segoe UI Black" panose="020B0A02040204020203" pitchFamily="34" charset="0"/>
                <a:ea typeface="Segoe UI Black" panose="020B0A02040204020203" pitchFamily="34" charset="0"/>
              </a:rPr>
              <a:t>	</a:t>
            </a:r>
            <a:r>
              <a:rPr lang="de-DE" dirty="0">
                <a:solidFill>
                  <a:srgbClr val="FF0000"/>
                </a:solidFill>
                <a:latin typeface="Segoe UI Black" panose="020B0A02040204020203" pitchFamily="34" charset="0"/>
                <a:ea typeface="Segoe UI Black" panose="020B0A02040204020203" pitchFamily="34" charset="0"/>
              </a:rPr>
              <a:t>Grau</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Braun</a:t>
            </a: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solidFill>
                  <a:srgbClr val="FFFF00"/>
                </a:solidFill>
                <a:latin typeface="Segoe UI Black" panose="020B0A02040204020203" pitchFamily="34" charset="0"/>
                <a:ea typeface="Segoe UI Black" panose="020B0A02040204020203" pitchFamily="34" charset="0"/>
              </a:rPr>
              <a:t>Orange</a:t>
            </a:r>
            <a:r>
              <a:rPr lang="de-DE" dirty="0">
                <a:latin typeface="Segoe UI Black" panose="020B0A02040204020203" pitchFamily="34" charset="0"/>
                <a:ea typeface="Segoe UI Black" panose="020B0A02040204020203" pitchFamily="34" charset="0"/>
              </a:rPr>
              <a:t>	Lila	</a:t>
            </a:r>
            <a:r>
              <a:rPr lang="de-DE" dirty="0">
                <a:solidFill>
                  <a:srgbClr val="FF0000"/>
                </a:solidFill>
                <a:latin typeface="Segoe UI Black" panose="020B0A02040204020203" pitchFamily="34" charset="0"/>
                <a:ea typeface="Segoe UI Black" panose="020B0A02040204020203" pitchFamily="34" charset="0"/>
              </a:rPr>
              <a:t>Grün</a:t>
            </a:r>
            <a:r>
              <a:rPr lang="de-DE" dirty="0">
                <a:latin typeface="Segoe UI Black" panose="020B0A02040204020203" pitchFamily="34" charset="0"/>
                <a:ea typeface="Segoe UI Black" panose="020B0A02040204020203" pitchFamily="34" charset="0"/>
              </a:rPr>
              <a:t>	</a:t>
            </a:r>
            <a:r>
              <a:rPr lang="de-DE" dirty="0">
                <a:solidFill>
                  <a:schemeClr val="accent6"/>
                </a:solidFill>
                <a:latin typeface="Segoe UI Black" panose="020B0A02040204020203" pitchFamily="34" charset="0"/>
                <a:ea typeface="Segoe UI Black" panose="020B0A02040204020203" pitchFamily="34" charset="0"/>
              </a:rPr>
              <a:t>Rot</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Grün	</a:t>
            </a:r>
            <a:r>
              <a:rPr lang="de-DE" dirty="0">
                <a:solidFill>
                  <a:srgbClr val="FFFF00"/>
                </a:solidFill>
                <a:latin typeface="Segoe UI Black" panose="020B0A02040204020203" pitchFamily="34" charset="0"/>
                <a:ea typeface="Segoe UI Black" panose="020B0A02040204020203" pitchFamily="34" charset="0"/>
              </a:rPr>
              <a:t> Grau</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Gelb</a:t>
            </a:r>
            <a:r>
              <a:rPr lang="de-DE" dirty="0">
                <a:latin typeface="Segoe UI Black" panose="020B0A02040204020203" pitchFamily="34" charset="0"/>
                <a:ea typeface="Segoe UI Black" panose="020B0A02040204020203" pitchFamily="34" charset="0"/>
              </a:rPr>
              <a:t>	Blau	</a:t>
            </a:r>
            <a:r>
              <a:rPr lang="de-DE" dirty="0">
                <a:solidFill>
                  <a:srgbClr val="FFFF00"/>
                </a:solidFill>
                <a:latin typeface="Segoe UI Black" panose="020B0A02040204020203" pitchFamily="34" charset="0"/>
                <a:ea typeface="Segoe UI Black" panose="020B0A02040204020203" pitchFamily="34" charset="0"/>
              </a:rPr>
              <a:t>Rot</a:t>
            </a:r>
            <a:r>
              <a:rPr lang="de-DE" dirty="0">
                <a:latin typeface="Segoe UI Black" panose="020B0A02040204020203" pitchFamily="34" charset="0"/>
                <a:ea typeface="Segoe UI Black" panose="020B0A02040204020203" pitchFamily="34" charset="0"/>
              </a:rPr>
              <a:t>	Gelb</a:t>
            </a:r>
            <a:br>
              <a:rPr lang="de-DE" dirty="0">
                <a:latin typeface="Segoe UI Black" panose="020B0A02040204020203" pitchFamily="34" charset="0"/>
                <a:ea typeface="Segoe UI Black" panose="020B0A02040204020203" pitchFamily="34" charset="0"/>
              </a:rPr>
            </a:br>
            <a:r>
              <a:rPr lang="de-DE" dirty="0">
                <a:latin typeface="Segoe UI Black" panose="020B0A02040204020203" pitchFamily="34" charset="0"/>
                <a:ea typeface="Segoe UI Black" panose="020B0A02040204020203" pitchFamily="34" charset="0"/>
              </a:rPr>
              <a:t/>
            </a:r>
            <a:br>
              <a:rPr lang="de-DE" dirty="0">
                <a:latin typeface="Segoe UI Black" panose="020B0A02040204020203" pitchFamily="34" charset="0"/>
                <a:ea typeface="Segoe UI Black" panose="020B0A02040204020203" pitchFamily="34" charset="0"/>
              </a:rPr>
            </a:br>
            <a:r>
              <a:rPr lang="de-DE" dirty="0">
                <a:solidFill>
                  <a:srgbClr val="FF0000"/>
                </a:solidFill>
                <a:latin typeface="Segoe UI Black" panose="020B0A02040204020203" pitchFamily="34" charset="0"/>
                <a:ea typeface="Segoe UI Black" panose="020B0A02040204020203" pitchFamily="34" charset="0"/>
              </a:rPr>
              <a:t>Weiß</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Grün</a:t>
            </a:r>
            <a:r>
              <a:rPr lang="de-DE" dirty="0">
                <a:latin typeface="Segoe UI Black" panose="020B0A02040204020203" pitchFamily="34" charset="0"/>
                <a:ea typeface="Segoe UI Black" panose="020B0A02040204020203" pitchFamily="34" charset="0"/>
              </a:rPr>
              <a:t>	</a:t>
            </a:r>
            <a:r>
              <a:rPr lang="de-DE" dirty="0">
                <a:solidFill>
                  <a:srgbClr val="FFFF00"/>
                </a:solidFill>
                <a:latin typeface="Segoe UI Black" panose="020B0A02040204020203" pitchFamily="34" charset="0"/>
                <a:ea typeface="Segoe UI Black" panose="020B0A02040204020203" pitchFamily="34" charset="0"/>
              </a:rPr>
              <a:t>Blau	</a:t>
            </a:r>
            <a:r>
              <a:rPr lang="de-DE" dirty="0">
                <a:latin typeface="Segoe UI Black" panose="020B0A02040204020203" pitchFamily="34" charset="0"/>
                <a:ea typeface="Segoe UI Black" panose="020B0A02040204020203" pitchFamily="34" charset="0"/>
              </a:rPr>
              <a:t>Braun	</a:t>
            </a:r>
            <a:r>
              <a:rPr lang="de-DE" dirty="0">
                <a:solidFill>
                  <a:schemeClr val="accent6"/>
                </a:solidFill>
                <a:latin typeface="Segoe UI Black" panose="020B0A02040204020203" pitchFamily="34" charset="0"/>
                <a:ea typeface="Segoe UI Black" panose="020B0A02040204020203" pitchFamily="34" charset="0"/>
              </a:rPr>
              <a:t>Weiß	</a:t>
            </a:r>
            <a:r>
              <a:rPr lang="de-DE" dirty="0">
                <a:solidFill>
                  <a:srgbClr val="FF0000"/>
                </a:solidFill>
                <a:latin typeface="Segoe UI Black" panose="020B0A02040204020203" pitchFamily="34" charset="0"/>
                <a:ea typeface="Segoe UI Black" panose="020B0A02040204020203" pitchFamily="34" charset="0"/>
              </a:rPr>
              <a:t> Pink	</a:t>
            </a:r>
            <a:r>
              <a:rPr lang="de-DE" dirty="0">
                <a:solidFill>
                  <a:schemeClr val="accent6"/>
                </a:solidFill>
                <a:latin typeface="Segoe UI Black" panose="020B0A02040204020203" pitchFamily="34" charset="0"/>
                <a:ea typeface="Segoe UI Black" panose="020B0A02040204020203" pitchFamily="34" charset="0"/>
              </a:rPr>
              <a:t>Rot</a:t>
            </a:r>
            <a:r>
              <a:rPr lang="de-DE" dirty="0">
                <a:latin typeface="Segoe UI Black" panose="020B0A02040204020203" pitchFamily="34" charset="0"/>
                <a:ea typeface="Segoe UI Black" panose="020B0A02040204020203" pitchFamily="34" charset="0"/>
              </a:rPr>
              <a:t>	</a:t>
            </a:r>
            <a:r>
              <a:rPr lang="de-DE" dirty="0">
                <a:solidFill>
                  <a:schemeClr val="accent1"/>
                </a:solidFill>
                <a:latin typeface="Segoe UI Black" panose="020B0A02040204020203" pitchFamily="34" charset="0"/>
                <a:ea typeface="Segoe UI Black" panose="020B0A02040204020203" pitchFamily="34" charset="0"/>
              </a:rPr>
              <a:t>Grün	</a:t>
            </a:r>
            <a:r>
              <a:rPr lang="de-DE" dirty="0">
                <a:latin typeface="Segoe UI Black" panose="020B0A02040204020203" pitchFamily="34" charset="0"/>
                <a:ea typeface="Segoe UI Black" panose="020B0A02040204020203" pitchFamily="34" charset="0"/>
              </a:rPr>
              <a:t>Blau	Weiß</a:t>
            </a:r>
          </a:p>
        </p:txBody>
      </p:sp>
    </p:spTree>
    <p:extLst>
      <p:ext uri="{BB962C8B-B14F-4D97-AF65-F5344CB8AC3E}">
        <p14:creationId xmlns:p14="http://schemas.microsoft.com/office/powerpoint/2010/main" val="212841853"/>
      </p:ext>
    </p:extLst>
  </p:cSld>
  <p:clrMapOvr>
    <a:masterClrMapping/>
  </p:clrMapOvr>
  <mc:AlternateContent xmlns:mc="http://schemas.openxmlformats.org/markup-compatibility/2006" xmlns:p14="http://schemas.microsoft.com/office/powerpoint/2010/main">
    <mc:Choice Requires="p14">
      <p:transition spd="slow" p14:dur="2000" advClick="0" advTm="3540000"/>
    </mc:Choice>
    <mc:Fallback xmlns="">
      <p:transition spd="slow" advClick="0" advTm="3540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1805624" y="5376793"/>
            <a:ext cx="8580753" cy="523220"/>
          </a:xfrm>
          <a:prstGeom prst="rect">
            <a:avLst/>
          </a:prstGeom>
          <a:noFill/>
        </p:spPr>
        <p:txBody>
          <a:bodyPr wrap="square" rtlCol="0">
            <a:spAutoFit/>
          </a:bodyPr>
          <a:lstStyle/>
          <a:p>
            <a:pPr algn="ctr"/>
            <a:r>
              <a:rPr lang="de-DE" sz="2800" dirty="0">
                <a:latin typeface="Segoe UI Black" panose="020B0A02040204020203" pitchFamily="34" charset="0"/>
                <a:ea typeface="Segoe UI Black" panose="020B0A02040204020203" pitchFamily="34" charset="0"/>
              </a:rPr>
              <a:t>Fokus aufs Wesentliche – Level 2 beendet!</a:t>
            </a:r>
            <a:endParaRPr lang="de-DE" sz="2400" dirty="0">
              <a:latin typeface="Segoe UI Black" panose="020B0A02040204020203" pitchFamily="34" charset="0"/>
              <a:ea typeface="Segoe UI Black" panose="020B0A02040204020203" pitchFamily="34" charset="0"/>
            </a:endParaRPr>
          </a:p>
        </p:txBody>
      </p:sp>
      <p:pic>
        <p:nvPicPr>
          <p:cNvPr id="3" name="Picture 2" descr="Das sagt dein Lieblings-Emoji über dich aus"/>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4781" b="97477" l="9987" r="96896"/>
                    </a14:imgEffect>
                  </a14:imgLayer>
                </a14:imgProps>
              </a:ext>
              <a:ext uri="{28A0092B-C50C-407E-A947-70E740481C1C}">
                <a14:useLocalDpi xmlns:a14="http://schemas.microsoft.com/office/drawing/2010/main" val="0"/>
              </a:ext>
            </a:extLst>
          </a:blip>
          <a:srcRect/>
          <a:stretch>
            <a:fillRect/>
          </a:stretch>
        </p:blipFill>
        <p:spPr bwMode="auto">
          <a:xfrm>
            <a:off x="4029016" y="1175876"/>
            <a:ext cx="4133969" cy="4200917"/>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uppieren 12"/>
          <p:cNvGrpSpPr/>
          <p:nvPr/>
        </p:nvGrpSpPr>
        <p:grpSpPr>
          <a:xfrm>
            <a:off x="10386377" y="5912096"/>
            <a:ext cx="1716254" cy="756470"/>
            <a:chOff x="10386377" y="5912096"/>
            <a:chExt cx="1716254" cy="756470"/>
          </a:xfrm>
        </p:grpSpPr>
        <p:sp>
          <p:nvSpPr>
            <p:cNvPr id="18" name="Rechteck 17">
              <a:hlinkClick r:id="rId5"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Textfeld 3">
              <a:hlinkClick r:id="rId5"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028" name="Picture 4" descr="https://flaticons.net/icon.php?slug_category=user-interface&amp;slug_icon=double-check"/>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uppieren 8"/>
          <p:cNvGrpSpPr/>
          <p:nvPr/>
        </p:nvGrpSpPr>
        <p:grpSpPr>
          <a:xfrm>
            <a:off x="267419" y="5900013"/>
            <a:ext cx="1414732" cy="756470"/>
            <a:chOff x="267419" y="5900013"/>
            <a:chExt cx="1414732" cy="756470"/>
          </a:xfrm>
        </p:grpSpPr>
        <p:sp>
          <p:nvSpPr>
            <p:cNvPr id="12" name="Textfeld 11">
              <a:hlinkClick r:id="rId5"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6" name="Picture 6" descr="https://flaticons.net/icon.php?slug_category=mobile-application&amp;slug_icon=logout"/>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8" name="Rechteck 7">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234035368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2274843"/>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Fokus aufs Wesentliche</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3063869" y="2644175"/>
            <a:ext cx="5736566" cy="1569660"/>
          </a:xfrm>
          <a:prstGeom prst="rect">
            <a:avLst/>
          </a:prstGeom>
          <a:noFill/>
        </p:spPr>
        <p:txBody>
          <a:bodyPr wrap="square" rtlCol="0">
            <a:spAutoFit/>
          </a:bodyPr>
          <a:lstStyle/>
          <a:p>
            <a:pPr algn="ctr"/>
            <a:r>
              <a:rPr lang="de-DE" sz="9600" dirty="0">
                <a:latin typeface="Segoe UI Black" panose="020B0A02040204020203" pitchFamily="34" charset="0"/>
                <a:ea typeface="Segoe UI Black" panose="020B0A02040204020203" pitchFamily="34" charset="0"/>
              </a:rPr>
              <a:t>LEVEL 3</a:t>
            </a:r>
          </a:p>
        </p:txBody>
      </p:sp>
      <p:grpSp>
        <p:nvGrpSpPr>
          <p:cNvPr id="16" name="Gruppieren 15"/>
          <p:cNvGrpSpPr/>
          <p:nvPr/>
        </p:nvGrpSpPr>
        <p:grpSpPr>
          <a:xfrm>
            <a:off x="10386377" y="5900013"/>
            <a:ext cx="1716254" cy="756470"/>
            <a:chOff x="10386377" y="5912096"/>
            <a:chExt cx="1716254" cy="756470"/>
          </a:xfrm>
        </p:grpSpPr>
        <p:pic>
          <p:nvPicPr>
            <p:cNvPr id="19" name="Picture 4" descr="https://flaticons.net/icon.php?slug_category=user-interface&amp;slug_icon=double-check"/>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sp>
          <p:nvSpPr>
            <p:cNvPr id="17" name="Rechteck 16">
              <a:hlinkClick r:id="rId4"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8" name="Textfeld 17">
              <a:hlinkClick r:id="rId4"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grpSp>
      <p:grpSp>
        <p:nvGrpSpPr>
          <p:cNvPr id="20" name="Gruppieren 19"/>
          <p:cNvGrpSpPr/>
          <p:nvPr/>
        </p:nvGrpSpPr>
        <p:grpSpPr>
          <a:xfrm>
            <a:off x="267419" y="5900013"/>
            <a:ext cx="1414732" cy="756470"/>
            <a:chOff x="267419" y="5900013"/>
            <a:chExt cx="1414732" cy="756470"/>
          </a:xfrm>
        </p:grpSpPr>
        <p:sp>
          <p:nvSpPr>
            <p:cNvPr id="21" name="Textfeld 20">
              <a:hlinkClick r:id="rId4"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2" name="Picture 6" descr="https://flaticons.net/icon.php?slug_category=mobile-application&amp;slug_icon=logout"/>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3" name="Rechteck 22">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185868602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80586" y="1092906"/>
            <a:ext cx="4030829"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Fokus aufs Wesentliche – Level 3</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524315"/>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Jetzt im dritten Level wird es noch ein bisschen schwieriger. Du brauchst ein wenig Platz um dich herum und positionierst deinen PC bitte wieder vor dir. Während die Übung </a:t>
            </a:r>
            <a:r>
              <a:rPr lang="de-DE" sz="2400" dirty="0" smtClean="0">
                <a:latin typeface="Segoe UI" panose="020B0502040204020203" pitchFamily="34" charset="0"/>
                <a:ea typeface="Segoe UI Black" panose="020B0A02040204020203" pitchFamily="34" charset="0"/>
                <a:cs typeface="Segoe UI" panose="020B0502040204020203" pitchFamily="34" charset="0"/>
              </a:rPr>
              <a:t>läuft, </a:t>
            </a:r>
            <a:r>
              <a:rPr lang="de-DE" sz="2400" dirty="0">
                <a:latin typeface="Segoe UI" panose="020B0502040204020203" pitchFamily="34" charset="0"/>
                <a:ea typeface="Segoe UI Black" panose="020B0A02040204020203" pitchFamily="34" charset="0"/>
                <a:cs typeface="Segoe UI" panose="020B0502040204020203" pitchFamily="34" charset="0"/>
              </a:rPr>
              <a:t>machst du klassische Kniebeugen. </a:t>
            </a:r>
            <a:r>
              <a:rPr lang="de-DE" sz="2400" b="1" dirty="0">
                <a:latin typeface="Segoe UI" panose="020B0502040204020203" pitchFamily="34" charset="0"/>
                <a:ea typeface="Segoe UI Black" panose="020B0A02040204020203" pitchFamily="34" charset="0"/>
                <a:cs typeface="Segoe UI" panose="020B0502040204020203" pitchFamily="34" charset="0"/>
              </a:rPr>
              <a:t>Achte darauf, dass deine Knie nicht über deine Fußspitzen herausragen.</a:t>
            </a:r>
          </a:p>
          <a:p>
            <a:pPr algn="just"/>
            <a:endParaRPr lang="de-DE" sz="2400" b="1" i="1"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Es wird immer</a:t>
            </a:r>
            <a:r>
              <a:rPr lang="de-DE" sz="2400" b="1" dirty="0">
                <a:latin typeface="Segoe UI" panose="020B0502040204020203" pitchFamily="34" charset="0"/>
                <a:ea typeface="Segoe UI Black" panose="020B0A02040204020203" pitchFamily="34" charset="0"/>
                <a:cs typeface="Segoe UI" panose="020B0502040204020203" pitchFamily="34" charset="0"/>
              </a:rPr>
              <a:t> ein Wort</a:t>
            </a:r>
            <a:r>
              <a:rPr lang="de-DE" sz="2400" dirty="0">
                <a:latin typeface="Segoe UI" panose="020B0502040204020203" pitchFamily="34" charset="0"/>
                <a:ea typeface="Segoe UI Black" panose="020B0A02040204020203" pitchFamily="34" charset="0"/>
                <a:cs typeface="Segoe UI" panose="020B0502040204020203" pitchFamily="34" charset="0"/>
              </a:rPr>
              <a:t> auf deinem Bildschirm erscheinen. Neben dem Wort steht entweder eine 1, 2 oder 3. Die Zahlen stehen für folgende Aufgaben:</a:t>
            </a:r>
          </a:p>
          <a:p>
            <a:pPr marL="457200" indent="-457200" algn="just">
              <a:buFont typeface="Wingdings" panose="05000000000000000000" pitchFamily="2" charset="2"/>
              <a:buChar char="§"/>
            </a:pPr>
            <a:r>
              <a:rPr lang="de-DE" sz="2400" dirty="0">
                <a:latin typeface="Segoe UI" panose="020B0502040204020203" pitchFamily="34" charset="0"/>
                <a:ea typeface="Segoe UI Black" panose="020B0A02040204020203" pitchFamily="34" charset="0"/>
                <a:cs typeface="Segoe UI" panose="020B0502040204020203" pitchFamily="34" charset="0"/>
              </a:rPr>
              <a:t>1 = benenne laut die </a:t>
            </a:r>
            <a:r>
              <a:rPr lang="de-DE" sz="2400" b="1" dirty="0">
                <a:latin typeface="Segoe UI" panose="020B0502040204020203" pitchFamily="34" charset="0"/>
                <a:ea typeface="Segoe UI Black" panose="020B0A02040204020203" pitchFamily="34" charset="0"/>
                <a:cs typeface="Segoe UI" panose="020B0502040204020203" pitchFamily="34" charset="0"/>
              </a:rPr>
              <a:t>Farbe der Buchstaben</a:t>
            </a:r>
          </a:p>
          <a:p>
            <a:pPr marL="457200" indent="-457200" algn="just">
              <a:buFont typeface="Wingdings" panose="05000000000000000000" pitchFamily="2" charset="2"/>
              <a:buChar char="§"/>
            </a:pPr>
            <a:r>
              <a:rPr lang="de-DE" sz="2400" dirty="0">
                <a:latin typeface="Segoe UI" panose="020B0502040204020203" pitchFamily="34" charset="0"/>
                <a:ea typeface="Segoe UI Black" panose="020B0A02040204020203" pitchFamily="34" charset="0"/>
                <a:cs typeface="Segoe UI" panose="020B0502040204020203" pitchFamily="34" charset="0"/>
              </a:rPr>
              <a:t>2 = benenne laut die </a:t>
            </a:r>
            <a:r>
              <a:rPr lang="de-DE" sz="2400" b="1" dirty="0">
                <a:latin typeface="Segoe UI" panose="020B0502040204020203" pitchFamily="34" charset="0"/>
                <a:ea typeface="Segoe UI Black" panose="020B0A02040204020203" pitchFamily="34" charset="0"/>
                <a:cs typeface="Segoe UI" panose="020B0502040204020203" pitchFamily="34" charset="0"/>
              </a:rPr>
              <a:t>Bedeutung des Wortes</a:t>
            </a:r>
          </a:p>
          <a:p>
            <a:pPr marL="457200" indent="-457200" algn="just">
              <a:buFont typeface="Wingdings" panose="05000000000000000000" pitchFamily="2" charset="2"/>
              <a:buChar char="§"/>
            </a:pPr>
            <a:r>
              <a:rPr lang="de-DE" sz="2400" dirty="0">
                <a:latin typeface="Segoe UI" panose="020B0502040204020203" pitchFamily="34" charset="0"/>
                <a:ea typeface="Segoe UI Black" panose="020B0A02040204020203" pitchFamily="34" charset="0"/>
                <a:cs typeface="Segoe UI" panose="020B0502040204020203" pitchFamily="34" charset="0"/>
              </a:rPr>
              <a:t>3 = benenne laut die </a:t>
            </a:r>
            <a:r>
              <a:rPr lang="de-DE" sz="2400" b="1" dirty="0">
                <a:latin typeface="Segoe UI" panose="020B0502040204020203" pitchFamily="34" charset="0"/>
                <a:ea typeface="Segoe UI Black" panose="020B0A02040204020203" pitchFamily="34" charset="0"/>
                <a:cs typeface="Segoe UI" panose="020B0502040204020203" pitchFamily="34" charset="0"/>
              </a:rPr>
              <a:t>Hintergrundfarbe der Folie</a:t>
            </a:r>
          </a:p>
          <a:p>
            <a:pPr marL="457200" indent="-457200" algn="just">
              <a:buFont typeface="Wingdings" panose="05000000000000000000" pitchFamily="2" charset="2"/>
              <a:buChar char="§"/>
            </a:pPr>
            <a:endParaRPr lang="de-DE" sz="2400" b="1"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i="1" dirty="0">
                <a:latin typeface="Segoe UI" panose="020B0502040204020203" pitchFamily="34" charset="0"/>
                <a:ea typeface="Segoe UI Black" panose="020B0A02040204020203" pitchFamily="34" charset="0"/>
                <a:cs typeface="Segoe UI" panose="020B0502040204020203" pitchFamily="34" charset="0"/>
              </a:rPr>
              <a:t>Alles klar? Dann klicke bitte einmal und beginne mit den Kniebeugen.</a:t>
            </a:r>
          </a:p>
        </p:txBody>
      </p:sp>
    </p:spTree>
    <p:extLst>
      <p:ext uri="{BB962C8B-B14F-4D97-AF65-F5344CB8AC3E}">
        <p14:creationId xmlns:p14="http://schemas.microsoft.com/office/powerpoint/2010/main" val="14538312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10"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5001872"/>
      </p:ext>
    </p:extLst>
  </p:cSld>
  <p:clrMapOvr>
    <a:masterClrMapping/>
  </p:clrMapOvr>
  <mc:AlternateContent xmlns:mc="http://schemas.openxmlformats.org/markup-compatibility/2006" xmlns:p14="http://schemas.microsoft.com/office/powerpoint/2010/main">
    <mc:Choice Requires="p14">
      <p:transition spd="slow" p14:dur="5000" advClick="0" advTm="4000"/>
    </mc:Choice>
    <mc:Fallback xmlns="">
      <p:transition spd="slow" advClick="0" advTm="4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484120" y="1645920"/>
            <a:ext cx="7223761" cy="3723927"/>
          </a:xfrm>
        </p:spPr>
        <p:txBody>
          <a:bodyPr>
            <a:noAutofit/>
          </a:bodyPr>
          <a:lstStyle/>
          <a:p>
            <a:r>
              <a:rPr lang="de-DE" sz="9600" dirty="0">
                <a:latin typeface="Segoe UI Black" panose="020B0A02040204020203" pitchFamily="34" charset="0"/>
                <a:ea typeface="Segoe UI Black" panose="020B0A02040204020203" pitchFamily="34" charset="0"/>
              </a:rPr>
              <a:t>		</a:t>
            </a:r>
            <a:r>
              <a:rPr lang="de-DE" sz="9600" dirty="0">
                <a:solidFill>
                  <a:schemeClr val="accent1"/>
                </a:solidFill>
                <a:latin typeface="Segoe UI Black" panose="020B0A02040204020203" pitchFamily="34" charset="0"/>
                <a:ea typeface="Segoe UI Black" panose="020B0A02040204020203" pitchFamily="34" charset="0"/>
              </a:rPr>
              <a:t>Rot 2</a:t>
            </a:r>
            <a:r>
              <a:rPr lang="de-DE" sz="9600" dirty="0">
                <a:latin typeface="Segoe UI Black" panose="020B0A02040204020203" pitchFamily="34" charset="0"/>
                <a:ea typeface="Segoe UI Black" panose="020B0A02040204020203" pitchFamily="34" charset="0"/>
              </a:rPr>
              <a:t>		</a:t>
            </a:r>
            <a:br>
              <a:rPr lang="de-DE" sz="9600" dirty="0">
                <a:latin typeface="Segoe UI Black" panose="020B0A02040204020203" pitchFamily="34" charset="0"/>
                <a:ea typeface="Segoe UI Black" panose="020B0A02040204020203" pitchFamily="34" charset="0"/>
              </a:rPr>
            </a:br>
            <a:endParaRPr lang="de-DE" sz="96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1487039485"/>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774673" y="4351061"/>
            <a:ext cx="12192000" cy="1014413"/>
          </a:xfrm>
        </p:spPr>
        <p:txBody>
          <a:bodyPr>
            <a:noAutofit/>
          </a:bodyPr>
          <a:lstStyle/>
          <a:p>
            <a:pPr algn="l"/>
            <a:r>
              <a:rPr lang="de-DE" sz="9600" dirty="0">
                <a:latin typeface="Segoe UI Black" panose="020B0A02040204020203" pitchFamily="34" charset="0"/>
                <a:ea typeface="Segoe UI Black" panose="020B0A02040204020203" pitchFamily="34" charset="0"/>
              </a:rPr>
              <a:t>		Grün 1		</a:t>
            </a:r>
            <a:br>
              <a:rPr lang="de-DE" sz="9600" dirty="0">
                <a:latin typeface="Segoe UI Black" panose="020B0A02040204020203" pitchFamily="34" charset="0"/>
                <a:ea typeface="Segoe UI Black" panose="020B0A02040204020203" pitchFamily="34" charset="0"/>
              </a:rPr>
            </a:br>
            <a:endParaRPr lang="de-DE" sz="96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3636280783"/>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973457" y="3039095"/>
            <a:ext cx="12192000" cy="1014413"/>
          </a:xfrm>
        </p:spPr>
        <p:txBody>
          <a:bodyPr>
            <a:noAutofit/>
          </a:bodyPr>
          <a:lstStyle/>
          <a:p>
            <a:pPr algn="l"/>
            <a:r>
              <a:rPr lang="de-DE" sz="9600" dirty="0">
                <a:solidFill>
                  <a:srgbClr val="FFFF00"/>
                </a:solidFill>
                <a:latin typeface="Segoe UI Black" panose="020B0A02040204020203" pitchFamily="34" charset="0"/>
                <a:ea typeface="Segoe UI Black" panose="020B0A02040204020203" pitchFamily="34" charset="0"/>
              </a:rPr>
              <a:t>Schwarz 2</a:t>
            </a:r>
          </a:p>
        </p:txBody>
      </p:sp>
    </p:spTree>
    <p:extLst>
      <p:ext uri="{BB962C8B-B14F-4D97-AF65-F5344CB8AC3E}">
        <p14:creationId xmlns:p14="http://schemas.microsoft.com/office/powerpoint/2010/main" val="2784628234"/>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7" name="Titel 1">
            <a:extLst>
              <a:ext uri="{FF2B5EF4-FFF2-40B4-BE49-F238E27FC236}">
                <a16:creationId xmlns:a16="http://schemas.microsoft.com/office/drawing/2014/main" id="{FCE64206-736D-4F3C-9120-7E5CB9057249}"/>
              </a:ext>
            </a:extLst>
          </p:cNvPr>
          <p:cNvSpPr txBox="1">
            <a:spLocks/>
          </p:cNvSpPr>
          <p:nvPr/>
        </p:nvSpPr>
        <p:spPr>
          <a:xfrm>
            <a:off x="3440596" y="3108670"/>
            <a:ext cx="12192000" cy="101441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de-DE" sz="9600" b="0" i="0" u="none" strike="noStrike" kern="1200" cap="none" spc="0" normalizeH="0" baseline="0" noProof="0" dirty="0">
                <a:ln>
                  <a:noFill/>
                </a:ln>
                <a:solidFill>
                  <a:prstClr val="black"/>
                </a:solidFill>
                <a:effectLst/>
                <a:uLnTx/>
                <a:uFillTx/>
                <a:latin typeface="Segoe UI Black" panose="020B0A02040204020203" pitchFamily="34" charset="0"/>
                <a:ea typeface="Segoe UI Black" panose="020B0A02040204020203" pitchFamily="34" charset="0"/>
              </a:rPr>
              <a:t>Orange 1</a:t>
            </a:r>
          </a:p>
        </p:txBody>
      </p:sp>
    </p:spTree>
    <p:extLst>
      <p:ext uri="{BB962C8B-B14F-4D97-AF65-F5344CB8AC3E}">
        <p14:creationId xmlns:p14="http://schemas.microsoft.com/office/powerpoint/2010/main" val="3823260782"/>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317474" y="3545991"/>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chemeClr val="accent2"/>
                </a:solidFill>
                <a:latin typeface="Segoe UI Black" panose="020B0A02040204020203" pitchFamily="34" charset="0"/>
                <a:ea typeface="Segoe UI Black" panose="020B0A02040204020203" pitchFamily="34" charset="0"/>
              </a:rPr>
              <a:t>Blau 3</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1636985852"/>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937552" y="2921793"/>
            <a:ext cx="12192000" cy="1014413"/>
          </a:xfrm>
        </p:spPr>
        <p:txBody>
          <a:bodyPr>
            <a:noAutofit/>
          </a:bodyPr>
          <a:lstStyle/>
          <a:p>
            <a:pPr algn="l"/>
            <a:r>
              <a:rPr lang="de-DE" sz="9600" dirty="0">
                <a:solidFill>
                  <a:srgbClr val="FFFF00"/>
                </a:solidFill>
                <a:latin typeface="Segoe UI Black" panose="020B0A02040204020203" pitchFamily="34" charset="0"/>
                <a:ea typeface="Segoe UI Black" panose="020B0A02040204020203" pitchFamily="34" charset="0"/>
              </a:rPr>
              <a:t>Grün 2</a:t>
            </a:r>
          </a:p>
        </p:txBody>
      </p:sp>
    </p:spTree>
    <p:extLst>
      <p:ext uri="{BB962C8B-B14F-4D97-AF65-F5344CB8AC3E}">
        <p14:creationId xmlns:p14="http://schemas.microsoft.com/office/powerpoint/2010/main" val="2960825311"/>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874065" y="3357148"/>
            <a:ext cx="12192000" cy="1014413"/>
          </a:xfrm>
        </p:spPr>
        <p:txBody>
          <a:bodyPr>
            <a:noAutofit/>
          </a:bodyPr>
          <a:lstStyle/>
          <a:p>
            <a:pPr algn="l"/>
            <a:r>
              <a:rPr lang="de-DE" sz="3200" dirty="0">
                <a:solidFill>
                  <a:srgbClr val="FF0000"/>
                </a:solidFill>
                <a:latin typeface="Segoe UI Black" panose="020B0A02040204020203" pitchFamily="34" charset="0"/>
                <a:ea typeface="Segoe UI Black" panose="020B0A02040204020203" pitchFamily="34" charset="0"/>
              </a:rPr>
              <a:t>		</a:t>
            </a:r>
            <a:r>
              <a:rPr lang="de-DE" sz="9600" dirty="0">
                <a:solidFill>
                  <a:srgbClr val="FFC000"/>
                </a:solidFill>
                <a:latin typeface="Segoe UI Black" panose="020B0A02040204020203" pitchFamily="34" charset="0"/>
                <a:ea typeface="Segoe UI Black" panose="020B0A02040204020203" pitchFamily="34" charset="0"/>
              </a:rPr>
              <a:t>Rot 1</a:t>
            </a:r>
            <a:r>
              <a:rPr lang="de-DE" sz="3200" dirty="0">
                <a:solidFill>
                  <a:srgbClr val="FF0000"/>
                </a:solidFill>
                <a:latin typeface="Segoe UI Black" panose="020B0A02040204020203" pitchFamily="34" charset="0"/>
                <a:ea typeface="Segoe UI Black" panose="020B0A02040204020203" pitchFamily="34" charset="0"/>
              </a:rPr>
              <a:t>		</a:t>
            </a:r>
            <a:br>
              <a:rPr lang="de-DE" sz="3200" dirty="0">
                <a:solidFill>
                  <a:srgbClr val="FF0000"/>
                </a:solidFill>
                <a:latin typeface="Segoe UI Black" panose="020B0A02040204020203" pitchFamily="34" charset="0"/>
                <a:ea typeface="Segoe UI Black" panose="020B0A02040204020203" pitchFamily="34" charset="0"/>
              </a:rPr>
            </a:br>
            <a:endParaRPr lang="de-DE" sz="3200" dirty="0">
              <a:solidFill>
                <a:srgbClr val="FF0000"/>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349411230"/>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237960"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0070C0"/>
                </a:solidFill>
                <a:latin typeface="Segoe UI Black" panose="020B0A02040204020203" pitchFamily="34" charset="0"/>
                <a:ea typeface="Segoe UI Black" panose="020B0A02040204020203" pitchFamily="34" charset="0"/>
              </a:rPr>
              <a:t>Gelb 2</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146838857"/>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734917"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chemeClr val="accent1"/>
                </a:solidFill>
                <a:latin typeface="Segoe UI Black" panose="020B0A02040204020203" pitchFamily="34" charset="0"/>
                <a:ea typeface="Segoe UI Black" panose="020B0A02040204020203" pitchFamily="34" charset="0"/>
              </a:rPr>
              <a:t>Lila 1</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951552203"/>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804491"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FFFF00"/>
                </a:solidFill>
                <a:latin typeface="Segoe UI Black" panose="020B0A02040204020203" pitchFamily="34" charset="0"/>
                <a:ea typeface="Segoe UI Black" panose="020B0A02040204020203" pitchFamily="34" charset="0"/>
              </a:rPr>
              <a:t>Rot 2</a:t>
            </a:r>
            <a:r>
              <a:rPr lang="de-DE" sz="9600" dirty="0">
                <a:latin typeface="Segoe UI Black" panose="020B0A02040204020203" pitchFamily="34" charset="0"/>
                <a:ea typeface="Segoe UI Black" panose="020B0A02040204020203" pitchFamily="34" charset="0"/>
              </a:rPr>
              <a:t>	</a:t>
            </a:r>
            <a:r>
              <a:rPr lang="de-DE" sz="3200" dirty="0">
                <a:latin typeface="Segoe UI Black" panose="020B0A02040204020203" pitchFamily="34" charset="0"/>
                <a:ea typeface="Segoe UI Black" panose="020B0A02040204020203" pitchFamily="34" charset="0"/>
              </a:rPr>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1789080394"/>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357231" y="3625505"/>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FFFF00"/>
                </a:solidFill>
                <a:latin typeface="Segoe UI Black" panose="020B0A02040204020203" pitchFamily="34" charset="0"/>
                <a:ea typeface="Segoe UI Black" panose="020B0A02040204020203" pitchFamily="34" charset="0"/>
              </a:rPr>
              <a:t>Grün 3</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2576503960"/>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4053453" y="3158366"/>
            <a:ext cx="12192000" cy="1014413"/>
          </a:xfrm>
        </p:spPr>
        <p:txBody>
          <a:bodyPr>
            <a:noAutofit/>
          </a:bodyPr>
          <a:lstStyle/>
          <a:p>
            <a:pPr algn="l"/>
            <a:r>
              <a:rPr lang="de-DE" sz="9600" dirty="0">
                <a:solidFill>
                  <a:srgbClr val="FF0000"/>
                </a:solidFill>
                <a:latin typeface="Segoe UI Black" panose="020B0A02040204020203" pitchFamily="34" charset="0"/>
                <a:ea typeface="Segoe UI Black" panose="020B0A02040204020203" pitchFamily="34" charset="0"/>
              </a:rPr>
              <a:t>Blau 2</a:t>
            </a:r>
          </a:p>
        </p:txBody>
      </p:sp>
    </p:spTree>
    <p:extLst>
      <p:ext uri="{BB962C8B-B14F-4D97-AF65-F5344CB8AC3E}">
        <p14:creationId xmlns:p14="http://schemas.microsoft.com/office/powerpoint/2010/main" val="3782920494"/>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072849" y="3429000"/>
            <a:ext cx="12192000" cy="1014413"/>
          </a:xfrm>
        </p:spPr>
        <p:txBody>
          <a:bodyPr>
            <a:noAutofit/>
          </a:bodyPr>
          <a:lstStyle/>
          <a:p>
            <a:pPr algn="l"/>
            <a:r>
              <a:rPr lang="de-DE" sz="9600" dirty="0">
                <a:latin typeface="Segoe UI Black" panose="020B0A02040204020203" pitchFamily="34" charset="0"/>
                <a:ea typeface="Segoe UI Black" panose="020B0A02040204020203" pitchFamily="34" charset="0"/>
              </a:rPr>
              <a:t>Orange 3</a:t>
            </a:r>
            <a:endParaRPr lang="de-DE" sz="96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2181874154"/>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828222" y="3138487"/>
            <a:ext cx="12192000" cy="1014413"/>
          </a:xfrm>
        </p:spPr>
        <p:txBody>
          <a:bodyPr>
            <a:noAutofit/>
          </a:bodyPr>
          <a:lstStyle/>
          <a:p>
            <a:pPr algn="l"/>
            <a:r>
              <a:rPr lang="de-DE" sz="9600" dirty="0">
                <a:solidFill>
                  <a:srgbClr val="00B050"/>
                </a:solidFill>
                <a:latin typeface="Segoe UI Black" panose="020B0A02040204020203" pitchFamily="34" charset="0"/>
                <a:ea typeface="Segoe UI Black" panose="020B0A02040204020203" pitchFamily="34" charset="0"/>
              </a:rPr>
              <a:t>Blau 1</a:t>
            </a:r>
          </a:p>
        </p:txBody>
      </p:sp>
    </p:spTree>
    <p:extLst>
      <p:ext uri="{BB962C8B-B14F-4D97-AF65-F5344CB8AC3E}">
        <p14:creationId xmlns:p14="http://schemas.microsoft.com/office/powerpoint/2010/main" val="2315648218"/>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893944" y="4370939"/>
            <a:ext cx="12192000" cy="1014413"/>
          </a:xfrm>
        </p:spPr>
        <p:txBody>
          <a:bodyPr>
            <a:noAutofit/>
          </a:bodyPr>
          <a:lstStyle/>
          <a:p>
            <a:pPr algn="l"/>
            <a:r>
              <a:rPr lang="de-DE" sz="9600" dirty="0">
                <a:solidFill>
                  <a:schemeClr val="accent2"/>
                </a:solidFill>
                <a:latin typeface="Segoe UI Black" panose="020B0A02040204020203" pitchFamily="34" charset="0"/>
                <a:ea typeface="Segoe UI Black" panose="020B0A02040204020203" pitchFamily="34" charset="0"/>
              </a:rPr>
              <a:t>		Gelb 3		</a:t>
            </a:r>
            <a:br>
              <a:rPr lang="de-DE" sz="9600" dirty="0">
                <a:solidFill>
                  <a:schemeClr val="accent2"/>
                </a:solidFill>
                <a:latin typeface="Segoe UI Black" panose="020B0A02040204020203" pitchFamily="34" charset="0"/>
                <a:ea typeface="Segoe UI Black" panose="020B0A02040204020203" pitchFamily="34" charset="0"/>
              </a:rPr>
            </a:br>
            <a:endParaRPr lang="de-DE" sz="9600" dirty="0">
              <a:solidFill>
                <a:schemeClr val="accent2"/>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2924387752"/>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953578" y="4231792"/>
            <a:ext cx="12192000" cy="1014413"/>
          </a:xfrm>
        </p:spPr>
        <p:txBody>
          <a:bodyPr>
            <a:noAutofit/>
          </a:bodyPr>
          <a:lstStyle/>
          <a:p>
            <a:pPr algn="l"/>
            <a:r>
              <a:rPr lang="de-DE" sz="9600" dirty="0">
                <a:latin typeface="Segoe UI Black" panose="020B0A02040204020203" pitchFamily="34" charset="0"/>
                <a:ea typeface="Segoe UI Black" panose="020B0A02040204020203" pitchFamily="34" charset="0"/>
              </a:rPr>
              <a:t>		</a:t>
            </a:r>
            <a:r>
              <a:rPr lang="de-DE" sz="9600" dirty="0">
                <a:solidFill>
                  <a:schemeClr val="accent1"/>
                </a:solidFill>
                <a:latin typeface="Segoe UI Black" panose="020B0A02040204020203" pitchFamily="34" charset="0"/>
                <a:ea typeface="Segoe UI Black" panose="020B0A02040204020203" pitchFamily="34" charset="0"/>
              </a:rPr>
              <a:t>Blau 3</a:t>
            </a:r>
            <a:r>
              <a:rPr lang="de-DE" sz="9600" dirty="0">
                <a:latin typeface="Segoe UI Black" panose="020B0A02040204020203" pitchFamily="34" charset="0"/>
                <a:ea typeface="Segoe UI Black" panose="020B0A02040204020203" pitchFamily="34" charset="0"/>
              </a:rPr>
              <a:t>		</a:t>
            </a:r>
            <a:br>
              <a:rPr lang="de-DE" sz="9600" dirty="0">
                <a:latin typeface="Segoe UI Black" panose="020B0A02040204020203" pitchFamily="34" charset="0"/>
                <a:ea typeface="Segoe UI Black" panose="020B0A02040204020203" pitchFamily="34" charset="0"/>
              </a:rPr>
            </a:br>
            <a:endParaRPr lang="de-DE" sz="96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258275898"/>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7" name="Titel 1">
            <a:extLst>
              <a:ext uri="{FF2B5EF4-FFF2-40B4-BE49-F238E27FC236}">
                <a16:creationId xmlns:a16="http://schemas.microsoft.com/office/drawing/2014/main" id="{FCE64206-736D-4F3C-9120-7E5CB9057249}"/>
              </a:ext>
            </a:extLst>
          </p:cNvPr>
          <p:cNvSpPr txBox="1">
            <a:spLocks/>
          </p:cNvSpPr>
          <p:nvPr/>
        </p:nvSpPr>
        <p:spPr>
          <a:xfrm>
            <a:off x="3440596" y="3108670"/>
            <a:ext cx="12192000" cy="101441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de-DE" sz="9600" b="0" i="0" u="none" strike="noStrike" kern="1200" cap="none" spc="0" normalizeH="0" baseline="0" noProof="0" dirty="0">
                <a:ln>
                  <a:noFill/>
                </a:ln>
                <a:solidFill>
                  <a:prstClr val="black"/>
                </a:solidFill>
                <a:effectLst/>
                <a:uLnTx/>
                <a:uFillTx/>
                <a:latin typeface="Segoe UI Black" panose="020B0A02040204020203" pitchFamily="34" charset="0"/>
                <a:ea typeface="Segoe UI Black" panose="020B0A02040204020203" pitchFamily="34" charset="0"/>
              </a:rPr>
              <a:t>Orange 1</a:t>
            </a:r>
          </a:p>
        </p:txBody>
      </p:sp>
    </p:spTree>
    <p:extLst>
      <p:ext uri="{BB962C8B-B14F-4D97-AF65-F5344CB8AC3E}">
        <p14:creationId xmlns:p14="http://schemas.microsoft.com/office/powerpoint/2010/main" val="1639884259"/>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317474" y="3545991"/>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chemeClr val="accent2"/>
                </a:solidFill>
                <a:latin typeface="Segoe UI Black" panose="020B0A02040204020203" pitchFamily="34" charset="0"/>
                <a:ea typeface="Segoe UI Black" panose="020B0A02040204020203" pitchFamily="34" charset="0"/>
              </a:rPr>
              <a:t>Blau 3</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3489608050"/>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937552" y="2921793"/>
            <a:ext cx="12192000" cy="1014413"/>
          </a:xfrm>
        </p:spPr>
        <p:txBody>
          <a:bodyPr>
            <a:noAutofit/>
          </a:bodyPr>
          <a:lstStyle/>
          <a:p>
            <a:pPr algn="l"/>
            <a:r>
              <a:rPr lang="de-DE" sz="9600" dirty="0">
                <a:solidFill>
                  <a:srgbClr val="FFFF00"/>
                </a:solidFill>
                <a:latin typeface="Segoe UI Black" panose="020B0A02040204020203" pitchFamily="34" charset="0"/>
                <a:ea typeface="Segoe UI Black" panose="020B0A02040204020203" pitchFamily="34" charset="0"/>
              </a:rPr>
              <a:t>Grün 2</a:t>
            </a:r>
          </a:p>
        </p:txBody>
      </p:sp>
    </p:spTree>
    <p:extLst>
      <p:ext uri="{BB962C8B-B14F-4D97-AF65-F5344CB8AC3E}">
        <p14:creationId xmlns:p14="http://schemas.microsoft.com/office/powerpoint/2010/main" val="244675465"/>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874065" y="3357148"/>
            <a:ext cx="12192000" cy="1014413"/>
          </a:xfrm>
        </p:spPr>
        <p:txBody>
          <a:bodyPr>
            <a:noAutofit/>
          </a:bodyPr>
          <a:lstStyle/>
          <a:p>
            <a:pPr algn="l"/>
            <a:r>
              <a:rPr lang="de-DE" sz="3200" dirty="0">
                <a:solidFill>
                  <a:srgbClr val="FF0000"/>
                </a:solidFill>
                <a:latin typeface="Segoe UI Black" panose="020B0A02040204020203" pitchFamily="34" charset="0"/>
                <a:ea typeface="Segoe UI Black" panose="020B0A02040204020203" pitchFamily="34" charset="0"/>
              </a:rPr>
              <a:t>		</a:t>
            </a:r>
            <a:r>
              <a:rPr lang="de-DE" sz="9600" dirty="0">
                <a:solidFill>
                  <a:srgbClr val="FFC000"/>
                </a:solidFill>
                <a:latin typeface="Segoe UI Black" panose="020B0A02040204020203" pitchFamily="34" charset="0"/>
                <a:ea typeface="Segoe UI Black" panose="020B0A02040204020203" pitchFamily="34" charset="0"/>
              </a:rPr>
              <a:t>Rot 1</a:t>
            </a:r>
            <a:r>
              <a:rPr lang="de-DE" sz="3200" dirty="0">
                <a:solidFill>
                  <a:srgbClr val="FF0000"/>
                </a:solidFill>
                <a:latin typeface="Segoe UI Black" panose="020B0A02040204020203" pitchFamily="34" charset="0"/>
                <a:ea typeface="Segoe UI Black" panose="020B0A02040204020203" pitchFamily="34" charset="0"/>
              </a:rPr>
              <a:t>		</a:t>
            </a:r>
            <a:br>
              <a:rPr lang="de-DE" sz="3200" dirty="0">
                <a:solidFill>
                  <a:srgbClr val="FF0000"/>
                </a:solidFill>
                <a:latin typeface="Segoe UI Black" panose="020B0A02040204020203" pitchFamily="34" charset="0"/>
                <a:ea typeface="Segoe UI Black" panose="020B0A02040204020203" pitchFamily="34" charset="0"/>
              </a:rPr>
            </a:br>
            <a:endParaRPr lang="de-DE" sz="3200" dirty="0">
              <a:solidFill>
                <a:srgbClr val="FF0000"/>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819887770"/>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237960"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0070C0"/>
                </a:solidFill>
                <a:latin typeface="Segoe UI Black" panose="020B0A02040204020203" pitchFamily="34" charset="0"/>
                <a:ea typeface="Segoe UI Black" panose="020B0A02040204020203" pitchFamily="34" charset="0"/>
              </a:rPr>
              <a:t>Gelb 2</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4068410189"/>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734917"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chemeClr val="accent1"/>
                </a:solidFill>
                <a:latin typeface="Segoe UI Black" panose="020B0A02040204020203" pitchFamily="34" charset="0"/>
                <a:ea typeface="Segoe UI Black" panose="020B0A02040204020203" pitchFamily="34" charset="0"/>
              </a:rPr>
              <a:t>Lila 1</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1360130252"/>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804491"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FFFF00"/>
                </a:solidFill>
                <a:latin typeface="Segoe UI Black" panose="020B0A02040204020203" pitchFamily="34" charset="0"/>
                <a:ea typeface="Segoe UI Black" panose="020B0A02040204020203" pitchFamily="34" charset="0"/>
              </a:rPr>
              <a:t>Rot 2</a:t>
            </a:r>
            <a:r>
              <a:rPr lang="de-DE" sz="9600" dirty="0">
                <a:latin typeface="Segoe UI Black" panose="020B0A02040204020203" pitchFamily="34" charset="0"/>
                <a:ea typeface="Segoe UI Black" panose="020B0A02040204020203" pitchFamily="34" charset="0"/>
              </a:rPr>
              <a:t>	</a:t>
            </a:r>
            <a:r>
              <a:rPr lang="de-DE" sz="3200" dirty="0">
                <a:latin typeface="Segoe UI Black" panose="020B0A02040204020203" pitchFamily="34" charset="0"/>
                <a:ea typeface="Segoe UI Black" panose="020B0A02040204020203" pitchFamily="34" charset="0"/>
              </a:rPr>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299430984"/>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357231" y="3625505"/>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FFFF00"/>
                </a:solidFill>
                <a:latin typeface="Segoe UI Black" panose="020B0A02040204020203" pitchFamily="34" charset="0"/>
                <a:ea typeface="Segoe UI Black" panose="020B0A02040204020203" pitchFamily="34" charset="0"/>
              </a:rPr>
              <a:t>Grün 3</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1656594988"/>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4053453" y="3158366"/>
            <a:ext cx="12192000" cy="1014413"/>
          </a:xfrm>
        </p:spPr>
        <p:txBody>
          <a:bodyPr>
            <a:noAutofit/>
          </a:bodyPr>
          <a:lstStyle/>
          <a:p>
            <a:pPr algn="l"/>
            <a:r>
              <a:rPr lang="de-DE" sz="9600" dirty="0">
                <a:solidFill>
                  <a:srgbClr val="FF0000"/>
                </a:solidFill>
                <a:latin typeface="Segoe UI Black" panose="020B0A02040204020203" pitchFamily="34" charset="0"/>
                <a:ea typeface="Segoe UI Black" panose="020B0A02040204020203" pitchFamily="34" charset="0"/>
              </a:rPr>
              <a:t>Blau 2</a:t>
            </a:r>
          </a:p>
        </p:txBody>
      </p:sp>
    </p:spTree>
    <p:extLst>
      <p:ext uri="{BB962C8B-B14F-4D97-AF65-F5344CB8AC3E}">
        <p14:creationId xmlns:p14="http://schemas.microsoft.com/office/powerpoint/2010/main" val="3785712283"/>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072849" y="3429000"/>
            <a:ext cx="12192000" cy="1014413"/>
          </a:xfrm>
        </p:spPr>
        <p:txBody>
          <a:bodyPr>
            <a:noAutofit/>
          </a:bodyPr>
          <a:lstStyle/>
          <a:p>
            <a:pPr algn="l"/>
            <a:r>
              <a:rPr lang="de-DE" sz="9600" dirty="0">
                <a:latin typeface="Segoe UI Black" panose="020B0A02040204020203" pitchFamily="34" charset="0"/>
                <a:ea typeface="Segoe UI Black" panose="020B0A02040204020203" pitchFamily="34" charset="0"/>
              </a:rPr>
              <a:t>Orange 3</a:t>
            </a:r>
            <a:endParaRPr lang="de-DE" sz="96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1513500887"/>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828222" y="3138487"/>
            <a:ext cx="12192000" cy="1014413"/>
          </a:xfrm>
        </p:spPr>
        <p:txBody>
          <a:bodyPr>
            <a:noAutofit/>
          </a:bodyPr>
          <a:lstStyle/>
          <a:p>
            <a:pPr algn="l"/>
            <a:r>
              <a:rPr lang="de-DE" sz="9600" dirty="0">
                <a:solidFill>
                  <a:srgbClr val="00B050"/>
                </a:solidFill>
                <a:latin typeface="Segoe UI Black" panose="020B0A02040204020203" pitchFamily="34" charset="0"/>
                <a:ea typeface="Segoe UI Black" panose="020B0A02040204020203" pitchFamily="34" charset="0"/>
              </a:rPr>
              <a:t>Blau 1</a:t>
            </a:r>
          </a:p>
        </p:txBody>
      </p:sp>
    </p:spTree>
    <p:extLst>
      <p:ext uri="{BB962C8B-B14F-4D97-AF65-F5344CB8AC3E}">
        <p14:creationId xmlns:p14="http://schemas.microsoft.com/office/powerpoint/2010/main" val="3869659649"/>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516257" y="4430574"/>
            <a:ext cx="12192000" cy="1014413"/>
          </a:xfrm>
        </p:spPr>
        <p:txBody>
          <a:bodyPr>
            <a:noAutofit/>
          </a:bodyPr>
          <a:lstStyle/>
          <a:p>
            <a:pPr algn="l"/>
            <a:r>
              <a:rPr lang="de-DE" sz="9600" dirty="0">
                <a:solidFill>
                  <a:srgbClr val="FFC000"/>
                </a:solidFill>
                <a:latin typeface="Segoe UI Black" panose="020B0A02040204020203" pitchFamily="34" charset="0"/>
                <a:ea typeface="Segoe UI Black" panose="020B0A02040204020203" pitchFamily="34" charset="0"/>
              </a:rPr>
              <a:t>		Rot 3		</a:t>
            </a:r>
            <a:br>
              <a:rPr lang="de-DE" sz="9600" dirty="0">
                <a:solidFill>
                  <a:srgbClr val="FFC000"/>
                </a:solidFill>
                <a:latin typeface="Segoe UI Black" panose="020B0A02040204020203" pitchFamily="34" charset="0"/>
                <a:ea typeface="Segoe UI Black" panose="020B0A02040204020203" pitchFamily="34" charset="0"/>
              </a:rPr>
            </a:br>
            <a:endParaRPr lang="de-DE" sz="9600" dirty="0">
              <a:solidFill>
                <a:srgbClr val="FFC000"/>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811891496"/>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536134" y="4301365"/>
            <a:ext cx="12192000" cy="1014413"/>
          </a:xfrm>
        </p:spPr>
        <p:txBody>
          <a:bodyPr>
            <a:noAutofit/>
          </a:bodyPr>
          <a:lstStyle/>
          <a:p>
            <a:pPr algn="l"/>
            <a:r>
              <a:rPr lang="de-DE" sz="9600" dirty="0">
                <a:solidFill>
                  <a:schemeClr val="accent6"/>
                </a:solidFill>
                <a:latin typeface="Segoe UI Black" panose="020B0A02040204020203" pitchFamily="34" charset="0"/>
                <a:ea typeface="Segoe UI Black" panose="020B0A02040204020203" pitchFamily="34" charset="0"/>
              </a:rPr>
              <a:t>		Gelb 3		</a:t>
            </a:r>
            <a:br>
              <a:rPr lang="de-DE" sz="9600" dirty="0">
                <a:solidFill>
                  <a:schemeClr val="accent6"/>
                </a:solidFill>
                <a:latin typeface="Segoe UI Black" panose="020B0A02040204020203" pitchFamily="34" charset="0"/>
                <a:ea typeface="Segoe UI Black" panose="020B0A02040204020203" pitchFamily="34" charset="0"/>
              </a:rPr>
            </a:br>
            <a:endParaRPr lang="de-DE" sz="9600" dirty="0">
              <a:solidFill>
                <a:schemeClr val="accent6"/>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1769183970"/>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724978" y="3357148"/>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FFFF00"/>
                </a:solidFill>
                <a:latin typeface="Segoe UI Black" panose="020B0A02040204020203" pitchFamily="34" charset="0"/>
                <a:ea typeface="Segoe UI Black" panose="020B0A02040204020203" pitchFamily="34" charset="0"/>
              </a:rPr>
              <a:t>Rot 2</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3939258325"/>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619500" y="3138487"/>
            <a:ext cx="12192000" cy="1014413"/>
          </a:xfrm>
        </p:spPr>
        <p:txBody>
          <a:bodyPr>
            <a:noAutofit/>
          </a:bodyPr>
          <a:lstStyle/>
          <a:p>
            <a:pPr algn="l"/>
            <a:r>
              <a:rPr lang="de-DE" sz="9600" dirty="0">
                <a:latin typeface="Segoe UI Black" panose="020B0A02040204020203" pitchFamily="34" charset="0"/>
                <a:ea typeface="Segoe UI Black" panose="020B0A02040204020203" pitchFamily="34" charset="0"/>
              </a:rPr>
              <a:t>Orange 2</a:t>
            </a:r>
            <a:endParaRPr lang="de-DE" sz="96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2578011883"/>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1900031"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FFFF00"/>
                </a:solidFill>
                <a:latin typeface="Segoe UI Black" panose="020B0A02040204020203" pitchFamily="34" charset="0"/>
                <a:ea typeface="Segoe UI Black" panose="020B0A02040204020203" pitchFamily="34" charset="0"/>
              </a:rPr>
              <a:t>Schwarz 3</a:t>
            </a:r>
            <a:r>
              <a:rPr lang="de-DE" sz="9600" dirty="0">
                <a:latin typeface="Segoe UI Black" panose="020B0A02040204020203" pitchFamily="34" charset="0"/>
                <a:ea typeface="Segoe UI Black" panose="020B0A02040204020203" pitchFamily="34" charset="0"/>
              </a:rPr>
              <a:t>	</a:t>
            </a:r>
            <a:r>
              <a:rPr lang="de-DE" sz="3200" dirty="0">
                <a:latin typeface="Segoe UI Black" panose="020B0A02040204020203" pitchFamily="34" charset="0"/>
                <a:ea typeface="Segoe UI Black" panose="020B0A02040204020203" pitchFamily="34" charset="0"/>
              </a:rPr>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4209632041"/>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619500" y="3138487"/>
            <a:ext cx="12192000" cy="1014413"/>
          </a:xfrm>
        </p:spPr>
        <p:txBody>
          <a:bodyPr>
            <a:noAutofit/>
          </a:bodyPr>
          <a:lstStyle/>
          <a:p>
            <a:pPr algn="l"/>
            <a:r>
              <a:rPr lang="de-DE" sz="9600" dirty="0">
                <a:solidFill>
                  <a:schemeClr val="accent6"/>
                </a:solidFill>
                <a:latin typeface="Segoe UI Black" panose="020B0A02040204020203" pitchFamily="34" charset="0"/>
                <a:ea typeface="Segoe UI Black" panose="020B0A02040204020203" pitchFamily="34" charset="0"/>
              </a:rPr>
              <a:t>Braun 3</a:t>
            </a:r>
          </a:p>
        </p:txBody>
      </p:sp>
    </p:spTree>
    <p:extLst>
      <p:ext uri="{BB962C8B-B14F-4D97-AF65-F5344CB8AC3E}">
        <p14:creationId xmlns:p14="http://schemas.microsoft.com/office/powerpoint/2010/main" val="2457121922"/>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977309" y="3088792"/>
            <a:ext cx="12192000" cy="1014413"/>
          </a:xfrm>
        </p:spPr>
        <p:txBody>
          <a:bodyPr>
            <a:noAutofit/>
          </a:bodyPr>
          <a:lstStyle/>
          <a:p>
            <a:pPr algn="l"/>
            <a:r>
              <a:rPr lang="de-DE" sz="9600" dirty="0">
                <a:solidFill>
                  <a:srgbClr val="FFFF00"/>
                </a:solidFill>
                <a:latin typeface="Segoe UI Black" panose="020B0A02040204020203" pitchFamily="34" charset="0"/>
                <a:ea typeface="Segoe UI Black" panose="020B0A02040204020203" pitchFamily="34" charset="0"/>
              </a:rPr>
              <a:t>Blau 2</a:t>
            </a:r>
          </a:p>
        </p:txBody>
      </p:sp>
    </p:spTree>
    <p:extLst>
      <p:ext uri="{BB962C8B-B14F-4D97-AF65-F5344CB8AC3E}">
        <p14:creationId xmlns:p14="http://schemas.microsoft.com/office/powerpoint/2010/main" val="593191872"/>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774674"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chemeClr val="accent1"/>
                </a:solidFill>
                <a:latin typeface="Segoe UI Black" panose="020B0A02040204020203" pitchFamily="34" charset="0"/>
                <a:ea typeface="Segoe UI Black" panose="020B0A02040204020203" pitchFamily="34" charset="0"/>
              </a:rPr>
              <a:t>Rot 3</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3138447810"/>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937552" y="2921793"/>
            <a:ext cx="12192000" cy="1014413"/>
          </a:xfrm>
        </p:spPr>
        <p:txBody>
          <a:bodyPr>
            <a:noAutofit/>
          </a:bodyPr>
          <a:lstStyle/>
          <a:p>
            <a:pPr algn="l"/>
            <a:r>
              <a:rPr lang="de-DE" sz="9600" dirty="0">
                <a:solidFill>
                  <a:srgbClr val="FFFF00"/>
                </a:solidFill>
                <a:latin typeface="Segoe UI Black" panose="020B0A02040204020203" pitchFamily="34" charset="0"/>
                <a:ea typeface="Segoe UI Black" panose="020B0A02040204020203" pitchFamily="34" charset="0"/>
              </a:rPr>
              <a:t>Grün 2</a:t>
            </a:r>
          </a:p>
        </p:txBody>
      </p:sp>
    </p:spTree>
    <p:extLst>
      <p:ext uri="{BB962C8B-B14F-4D97-AF65-F5344CB8AC3E}">
        <p14:creationId xmlns:p14="http://schemas.microsoft.com/office/powerpoint/2010/main" val="3765744207"/>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874065" y="3357148"/>
            <a:ext cx="12192000" cy="1014413"/>
          </a:xfrm>
        </p:spPr>
        <p:txBody>
          <a:bodyPr>
            <a:noAutofit/>
          </a:bodyPr>
          <a:lstStyle/>
          <a:p>
            <a:pPr algn="l"/>
            <a:r>
              <a:rPr lang="de-DE" sz="3200" dirty="0">
                <a:solidFill>
                  <a:srgbClr val="FF0000"/>
                </a:solidFill>
                <a:latin typeface="Segoe UI Black" panose="020B0A02040204020203" pitchFamily="34" charset="0"/>
                <a:ea typeface="Segoe UI Black" panose="020B0A02040204020203" pitchFamily="34" charset="0"/>
              </a:rPr>
              <a:t>		</a:t>
            </a:r>
            <a:r>
              <a:rPr lang="de-DE" sz="9600" dirty="0">
                <a:solidFill>
                  <a:srgbClr val="FFC000"/>
                </a:solidFill>
                <a:latin typeface="Segoe UI Black" panose="020B0A02040204020203" pitchFamily="34" charset="0"/>
                <a:ea typeface="Segoe UI Black" panose="020B0A02040204020203" pitchFamily="34" charset="0"/>
              </a:rPr>
              <a:t>Rot 1</a:t>
            </a:r>
            <a:r>
              <a:rPr lang="de-DE" sz="3200" dirty="0">
                <a:solidFill>
                  <a:srgbClr val="FF0000"/>
                </a:solidFill>
                <a:latin typeface="Segoe UI Black" panose="020B0A02040204020203" pitchFamily="34" charset="0"/>
                <a:ea typeface="Segoe UI Black" panose="020B0A02040204020203" pitchFamily="34" charset="0"/>
              </a:rPr>
              <a:t>		</a:t>
            </a:r>
            <a:br>
              <a:rPr lang="de-DE" sz="3200" dirty="0">
                <a:solidFill>
                  <a:srgbClr val="FF0000"/>
                </a:solidFill>
                <a:latin typeface="Segoe UI Black" panose="020B0A02040204020203" pitchFamily="34" charset="0"/>
                <a:ea typeface="Segoe UI Black" panose="020B0A02040204020203" pitchFamily="34" charset="0"/>
              </a:rPr>
            </a:br>
            <a:endParaRPr lang="de-DE" sz="3200" dirty="0">
              <a:solidFill>
                <a:srgbClr val="FF0000"/>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995292870"/>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237960"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0070C0"/>
                </a:solidFill>
                <a:latin typeface="Segoe UI Black" panose="020B0A02040204020203" pitchFamily="34" charset="0"/>
                <a:ea typeface="Segoe UI Black" panose="020B0A02040204020203" pitchFamily="34" charset="0"/>
              </a:rPr>
              <a:t>Gelb 2</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622715066"/>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734917"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chemeClr val="accent1"/>
                </a:solidFill>
                <a:latin typeface="Segoe UI Black" panose="020B0A02040204020203" pitchFamily="34" charset="0"/>
                <a:ea typeface="Segoe UI Black" panose="020B0A02040204020203" pitchFamily="34" charset="0"/>
              </a:rPr>
              <a:t>Lila 1</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2840595813"/>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804491"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FFFF00"/>
                </a:solidFill>
                <a:latin typeface="Segoe UI Black" panose="020B0A02040204020203" pitchFamily="34" charset="0"/>
                <a:ea typeface="Segoe UI Black" panose="020B0A02040204020203" pitchFamily="34" charset="0"/>
              </a:rPr>
              <a:t>Rot 2</a:t>
            </a:r>
            <a:r>
              <a:rPr lang="de-DE" sz="9600" dirty="0">
                <a:latin typeface="Segoe UI Black" panose="020B0A02040204020203" pitchFamily="34" charset="0"/>
                <a:ea typeface="Segoe UI Black" panose="020B0A02040204020203" pitchFamily="34" charset="0"/>
              </a:rPr>
              <a:t>	</a:t>
            </a:r>
            <a:r>
              <a:rPr lang="de-DE" sz="3200" dirty="0">
                <a:latin typeface="Segoe UI Black" panose="020B0A02040204020203" pitchFamily="34" charset="0"/>
                <a:ea typeface="Segoe UI Black" panose="020B0A02040204020203" pitchFamily="34" charset="0"/>
              </a:rPr>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2796256136"/>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357231" y="3625505"/>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FFFF00"/>
                </a:solidFill>
                <a:latin typeface="Segoe UI Black" panose="020B0A02040204020203" pitchFamily="34" charset="0"/>
                <a:ea typeface="Segoe UI Black" panose="020B0A02040204020203" pitchFamily="34" charset="0"/>
              </a:rPr>
              <a:t>Grün 3</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2618284231"/>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4053453" y="3158366"/>
            <a:ext cx="12192000" cy="1014413"/>
          </a:xfrm>
        </p:spPr>
        <p:txBody>
          <a:bodyPr>
            <a:noAutofit/>
          </a:bodyPr>
          <a:lstStyle/>
          <a:p>
            <a:pPr algn="l"/>
            <a:r>
              <a:rPr lang="de-DE" sz="9600" dirty="0">
                <a:solidFill>
                  <a:srgbClr val="FF0000"/>
                </a:solidFill>
                <a:latin typeface="Segoe UI Black" panose="020B0A02040204020203" pitchFamily="34" charset="0"/>
                <a:ea typeface="Segoe UI Black" panose="020B0A02040204020203" pitchFamily="34" charset="0"/>
              </a:rPr>
              <a:t>Blau 2</a:t>
            </a:r>
          </a:p>
        </p:txBody>
      </p:sp>
    </p:spTree>
    <p:extLst>
      <p:ext uri="{BB962C8B-B14F-4D97-AF65-F5344CB8AC3E}">
        <p14:creationId xmlns:p14="http://schemas.microsoft.com/office/powerpoint/2010/main" val="37655035"/>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072849" y="3429000"/>
            <a:ext cx="12192000" cy="1014413"/>
          </a:xfrm>
        </p:spPr>
        <p:txBody>
          <a:bodyPr>
            <a:noAutofit/>
          </a:bodyPr>
          <a:lstStyle/>
          <a:p>
            <a:pPr algn="l"/>
            <a:r>
              <a:rPr lang="de-DE" sz="9600" dirty="0">
                <a:latin typeface="Segoe UI Black" panose="020B0A02040204020203" pitchFamily="34" charset="0"/>
                <a:ea typeface="Segoe UI Black" panose="020B0A02040204020203" pitchFamily="34" charset="0"/>
              </a:rPr>
              <a:t>Orange 3</a:t>
            </a:r>
            <a:endParaRPr lang="de-DE" sz="96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2148258763"/>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828222" y="3138487"/>
            <a:ext cx="12192000" cy="1014413"/>
          </a:xfrm>
        </p:spPr>
        <p:txBody>
          <a:bodyPr>
            <a:noAutofit/>
          </a:bodyPr>
          <a:lstStyle/>
          <a:p>
            <a:pPr algn="l"/>
            <a:r>
              <a:rPr lang="de-DE" sz="9600" dirty="0">
                <a:solidFill>
                  <a:srgbClr val="00B050"/>
                </a:solidFill>
                <a:latin typeface="Segoe UI Black" panose="020B0A02040204020203" pitchFamily="34" charset="0"/>
                <a:ea typeface="Segoe UI Black" panose="020B0A02040204020203" pitchFamily="34" charset="0"/>
              </a:rPr>
              <a:t>Blau 1</a:t>
            </a:r>
          </a:p>
        </p:txBody>
      </p:sp>
    </p:spTree>
    <p:extLst>
      <p:ext uri="{BB962C8B-B14F-4D97-AF65-F5344CB8AC3E}">
        <p14:creationId xmlns:p14="http://schemas.microsoft.com/office/powerpoint/2010/main" val="2668588812"/>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516257" y="4430574"/>
            <a:ext cx="12192000" cy="1014413"/>
          </a:xfrm>
        </p:spPr>
        <p:txBody>
          <a:bodyPr>
            <a:noAutofit/>
          </a:bodyPr>
          <a:lstStyle/>
          <a:p>
            <a:pPr algn="l"/>
            <a:r>
              <a:rPr lang="de-DE" sz="9600" dirty="0">
                <a:solidFill>
                  <a:srgbClr val="FFC000"/>
                </a:solidFill>
                <a:latin typeface="Segoe UI Black" panose="020B0A02040204020203" pitchFamily="34" charset="0"/>
                <a:ea typeface="Segoe UI Black" panose="020B0A02040204020203" pitchFamily="34" charset="0"/>
              </a:rPr>
              <a:t>		Rot 3		</a:t>
            </a:r>
            <a:br>
              <a:rPr lang="de-DE" sz="9600" dirty="0">
                <a:solidFill>
                  <a:srgbClr val="FFC000"/>
                </a:solidFill>
                <a:latin typeface="Segoe UI Black" panose="020B0A02040204020203" pitchFamily="34" charset="0"/>
                <a:ea typeface="Segoe UI Black" panose="020B0A02040204020203" pitchFamily="34" charset="0"/>
              </a:rPr>
            </a:br>
            <a:endParaRPr lang="de-DE" sz="9600" dirty="0">
              <a:solidFill>
                <a:srgbClr val="FFC000"/>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947646202"/>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1805624" y="5376793"/>
            <a:ext cx="858075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2800" b="0" i="0" u="none" strike="noStrike" kern="1200" cap="none" spc="0" normalizeH="0" baseline="0" noProof="0" dirty="0">
                <a:ln>
                  <a:noFill/>
                </a:ln>
                <a:solidFill>
                  <a:prstClr val="black"/>
                </a:solidFill>
                <a:effectLst/>
                <a:uLnTx/>
                <a:uFillTx/>
                <a:latin typeface="Segoe UI Black" panose="020B0A02040204020203" pitchFamily="34" charset="0"/>
                <a:ea typeface="Segoe UI Black" panose="020B0A02040204020203" pitchFamily="34" charset="0"/>
                <a:cs typeface="+mn-cs"/>
              </a:rPr>
              <a:t>Fokus aufs Wesentliche – Level 3 beendet!</a:t>
            </a:r>
            <a:endParaRPr kumimoji="0" lang="de-DE" sz="2400" b="0" i="0" u="none" strike="noStrike" kern="1200" cap="none" spc="0" normalizeH="0" baseline="0" noProof="0" dirty="0">
              <a:ln>
                <a:noFill/>
              </a:ln>
              <a:solidFill>
                <a:prstClr val="black"/>
              </a:solidFill>
              <a:effectLst/>
              <a:uLnTx/>
              <a:uFillTx/>
              <a:latin typeface="Segoe UI Black" panose="020B0A02040204020203" pitchFamily="34" charset="0"/>
              <a:ea typeface="Segoe UI Black" panose="020B0A02040204020203" pitchFamily="34" charset="0"/>
              <a:cs typeface="+mn-cs"/>
            </a:endParaRPr>
          </a:p>
        </p:txBody>
      </p:sp>
      <p:pic>
        <p:nvPicPr>
          <p:cNvPr id="3" name="Picture 2" descr="Das sagt dein Lieblings-Emoji über dich aus"/>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4781" b="97477" l="9987" r="96896"/>
                    </a14:imgEffect>
                  </a14:imgLayer>
                </a14:imgProps>
              </a:ext>
              <a:ext uri="{28A0092B-C50C-407E-A947-70E740481C1C}">
                <a14:useLocalDpi xmlns:a14="http://schemas.microsoft.com/office/drawing/2010/main" val="0"/>
              </a:ext>
            </a:extLst>
          </a:blip>
          <a:srcRect/>
          <a:stretch>
            <a:fillRect/>
          </a:stretch>
        </p:blipFill>
        <p:spPr bwMode="auto">
          <a:xfrm>
            <a:off x="4029016" y="1175876"/>
            <a:ext cx="4133969" cy="4200917"/>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uppieren 12"/>
          <p:cNvGrpSpPr/>
          <p:nvPr/>
        </p:nvGrpSpPr>
        <p:grpSpPr>
          <a:xfrm>
            <a:off x="10386377" y="5912096"/>
            <a:ext cx="1716254" cy="756470"/>
            <a:chOff x="10386377" y="5912096"/>
            <a:chExt cx="1716254" cy="756470"/>
          </a:xfrm>
        </p:grpSpPr>
        <p:sp>
          <p:nvSpPr>
            <p:cNvPr id="18" name="Rechteck 17">
              <a:hlinkClick r:id="rId5"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feld 3">
              <a:hlinkClick r:id="rId5" action="ppaction://hlinksldjump"/>
            </p:cNvPr>
            <p:cNvSpPr txBox="1"/>
            <p:nvPr/>
          </p:nvSpPr>
          <p:spPr>
            <a:xfrm>
              <a:off x="10386377" y="6402567"/>
              <a:ext cx="1716254" cy="25391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050" b="0" i="0" u="none" strike="noStrike" kern="1200" cap="none" spc="0" normalizeH="0" baseline="0" noProof="0" dirty="0">
                  <a:ln>
                    <a:noFill/>
                  </a:ln>
                  <a:solidFill>
                    <a:prstClr val="black"/>
                  </a:solidFill>
                  <a:effectLst/>
                  <a:uLnTx/>
                  <a:uFillTx/>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028" name="Picture 4" descr="https://flaticons.net/icon.php?slug_category=user-interface&amp;slug_icon=double-check"/>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uppieren 8"/>
          <p:cNvGrpSpPr/>
          <p:nvPr/>
        </p:nvGrpSpPr>
        <p:grpSpPr>
          <a:xfrm>
            <a:off x="267419" y="5900013"/>
            <a:ext cx="1414732" cy="756470"/>
            <a:chOff x="267419" y="5900013"/>
            <a:chExt cx="1414732" cy="756470"/>
          </a:xfrm>
        </p:grpSpPr>
        <p:sp>
          <p:nvSpPr>
            <p:cNvPr id="12" name="Textfeld 11">
              <a:hlinkClick r:id="rId5" action="ppaction://hlinksldjump"/>
            </p:cNvPr>
            <p:cNvSpPr txBox="1"/>
            <p:nvPr/>
          </p:nvSpPr>
          <p:spPr>
            <a:xfrm>
              <a:off x="331094" y="6402567"/>
              <a:ext cx="1264793" cy="25391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050" b="0" i="0" u="none" strike="noStrike" kern="1200" cap="none" spc="0" normalizeH="0" baseline="0" noProof="0" dirty="0">
                  <a:ln>
                    <a:noFill/>
                  </a:ln>
                  <a:solidFill>
                    <a:prstClr val="black"/>
                  </a:solidFill>
                  <a:effectLst/>
                  <a:uLnTx/>
                  <a:uFillTx/>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6" name="Picture 6" descr="https://flaticons.net/icon.php?slug_category=mobile-application&amp;slug_icon=logout"/>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8" name="Rechteck 7">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18093841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2274843"/>
            <a:ext cx="384173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Segoe UI Black" panose="020B0A02040204020203" pitchFamily="34" charset="0"/>
                <a:ea typeface="Segoe UI Black" panose="020B0A02040204020203" pitchFamily="34" charset="0"/>
                <a:cs typeface="+mn-cs"/>
              </a:rPr>
              <a:t>Fokus aufs Wesentliche</a:t>
            </a:r>
            <a:endParaRPr kumimoji="0" lang="de-DE" sz="1600" b="0" i="0" u="none" strike="noStrike" kern="1200" cap="none" spc="0" normalizeH="0" baseline="0" noProof="0" dirty="0">
              <a:ln>
                <a:noFill/>
              </a:ln>
              <a:solidFill>
                <a:prstClr val="black"/>
              </a:solidFill>
              <a:effectLst/>
              <a:uLnTx/>
              <a:uFillTx/>
              <a:latin typeface="Segoe UI Black" panose="020B0A02040204020203" pitchFamily="34" charset="0"/>
              <a:ea typeface="Segoe UI Black" panose="020B0A02040204020203" pitchFamily="34" charset="0"/>
              <a:cs typeface="+mn-cs"/>
            </a:endParaRPr>
          </a:p>
        </p:txBody>
      </p:sp>
      <p:sp>
        <p:nvSpPr>
          <p:cNvPr id="2" name="Textfeld 1"/>
          <p:cNvSpPr txBox="1"/>
          <p:nvPr/>
        </p:nvSpPr>
        <p:spPr>
          <a:xfrm>
            <a:off x="3063869" y="2644175"/>
            <a:ext cx="5736566" cy="15696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9600" b="0" i="0" u="none" strike="noStrike" kern="1200" cap="none" spc="0" normalizeH="0" baseline="0" noProof="0" dirty="0">
                <a:ln>
                  <a:noFill/>
                </a:ln>
                <a:solidFill>
                  <a:prstClr val="black"/>
                </a:solidFill>
                <a:effectLst/>
                <a:uLnTx/>
                <a:uFillTx/>
                <a:latin typeface="Segoe UI Black" panose="020B0A02040204020203" pitchFamily="34" charset="0"/>
                <a:ea typeface="Segoe UI Black" panose="020B0A02040204020203" pitchFamily="34" charset="0"/>
                <a:cs typeface="+mn-cs"/>
              </a:rPr>
              <a:t>LEVEL 4</a:t>
            </a:r>
          </a:p>
        </p:txBody>
      </p:sp>
      <p:grpSp>
        <p:nvGrpSpPr>
          <p:cNvPr id="16" name="Gruppieren 15"/>
          <p:cNvGrpSpPr/>
          <p:nvPr/>
        </p:nvGrpSpPr>
        <p:grpSpPr>
          <a:xfrm>
            <a:off x="10386377" y="5900013"/>
            <a:ext cx="1716254" cy="756470"/>
            <a:chOff x="10386377" y="5912096"/>
            <a:chExt cx="1716254" cy="756470"/>
          </a:xfrm>
        </p:grpSpPr>
        <p:pic>
          <p:nvPicPr>
            <p:cNvPr id="19" name="Picture 4" descr="https://flaticons.net/icon.php?slug_category=user-interface&amp;slug_icon=double-check"/>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sp>
          <p:nvSpPr>
            <p:cNvPr id="17" name="Rechteck 16">
              <a:hlinkClick r:id="rId4"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feld 17">
              <a:hlinkClick r:id="rId4" action="ppaction://hlinksldjump"/>
            </p:cNvPr>
            <p:cNvSpPr txBox="1"/>
            <p:nvPr/>
          </p:nvSpPr>
          <p:spPr>
            <a:xfrm>
              <a:off x="10386377" y="6402567"/>
              <a:ext cx="1716254" cy="25391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050" b="0" i="0" u="none" strike="noStrike" kern="1200" cap="none" spc="0" normalizeH="0" baseline="0" noProof="0" dirty="0">
                  <a:ln>
                    <a:noFill/>
                  </a:ln>
                  <a:solidFill>
                    <a:prstClr val="black"/>
                  </a:solidFill>
                  <a:effectLst/>
                  <a:uLnTx/>
                  <a:uFillTx/>
                  <a:latin typeface="Segoe UI" panose="020B0502040204020203" pitchFamily="34" charset="0"/>
                  <a:ea typeface="Segoe UI Black" panose="020B0A02040204020203" pitchFamily="34" charset="0"/>
                  <a:cs typeface="Segoe UI" panose="020B0502040204020203" pitchFamily="34" charset="0"/>
                </a:rPr>
                <a:t>Levelauswahl</a:t>
              </a:r>
            </a:p>
          </p:txBody>
        </p:sp>
      </p:grpSp>
      <p:grpSp>
        <p:nvGrpSpPr>
          <p:cNvPr id="20" name="Gruppieren 19"/>
          <p:cNvGrpSpPr/>
          <p:nvPr/>
        </p:nvGrpSpPr>
        <p:grpSpPr>
          <a:xfrm>
            <a:off x="267419" y="5900013"/>
            <a:ext cx="1414732" cy="756470"/>
            <a:chOff x="267419" y="5900013"/>
            <a:chExt cx="1414732" cy="756470"/>
          </a:xfrm>
        </p:grpSpPr>
        <p:sp>
          <p:nvSpPr>
            <p:cNvPr id="21" name="Textfeld 20">
              <a:hlinkClick r:id="rId4" action="ppaction://hlinksldjump"/>
            </p:cNvPr>
            <p:cNvSpPr txBox="1"/>
            <p:nvPr/>
          </p:nvSpPr>
          <p:spPr>
            <a:xfrm>
              <a:off x="331094" y="6402567"/>
              <a:ext cx="1264793" cy="25391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050" b="0" i="0" u="none" strike="noStrike" kern="1200" cap="none" spc="0" normalizeH="0" baseline="0" noProof="0" dirty="0">
                  <a:ln>
                    <a:noFill/>
                  </a:ln>
                  <a:solidFill>
                    <a:prstClr val="black"/>
                  </a:solidFill>
                  <a:effectLst/>
                  <a:uLnTx/>
                  <a:uFillTx/>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2" name="Picture 6" descr="https://flaticons.net/icon.php?slug_category=mobile-application&amp;slug_icon=logout"/>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3" name="Rechteck 22">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33764060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80586" y="1092906"/>
            <a:ext cx="4030829"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Segoe UI Black" panose="020B0A02040204020203" pitchFamily="34" charset="0"/>
                <a:ea typeface="Segoe UI Black" panose="020B0A02040204020203" pitchFamily="34" charset="0"/>
                <a:cs typeface="+mn-cs"/>
              </a:rPr>
              <a:t>Fokus aufs Wesentliche – Level 4</a:t>
            </a:r>
            <a:endParaRPr kumimoji="0" lang="de-DE" sz="1600" b="0" i="0" u="none" strike="noStrike" kern="1200" cap="none" spc="0" normalizeH="0" baseline="0" noProof="0" dirty="0">
              <a:ln>
                <a:noFill/>
              </a:ln>
              <a:solidFill>
                <a:prstClr val="black"/>
              </a:solidFill>
              <a:effectLst/>
              <a:uLnTx/>
              <a:uFillTx/>
              <a:latin typeface="Segoe UI Black" panose="020B0A02040204020203" pitchFamily="34" charset="0"/>
              <a:ea typeface="Segoe UI Black" panose="020B0A02040204020203" pitchFamily="34" charset="0"/>
              <a:cs typeface="+mn-cs"/>
            </a:endParaRPr>
          </a:p>
        </p:txBody>
      </p:sp>
      <p:sp>
        <p:nvSpPr>
          <p:cNvPr id="2" name="Textfeld 1"/>
          <p:cNvSpPr txBox="1"/>
          <p:nvPr/>
        </p:nvSpPr>
        <p:spPr>
          <a:xfrm>
            <a:off x="429358" y="1685814"/>
            <a:ext cx="11333284" cy="4955203"/>
          </a:xfrm>
          <a:prstGeom prst="rect">
            <a:avLst/>
          </a:prstGeom>
          <a:noFill/>
        </p:spPr>
        <p:txBody>
          <a:bodyPr wrap="square" rtlCol="0">
            <a:spAutoFit/>
          </a:bodyPr>
          <a:lstStyle/>
          <a:p>
            <a:pPr lvl="0" algn="just">
              <a:defRPr/>
            </a:pPr>
            <a:r>
              <a:rPr kumimoji="0" lang="de-DE" sz="2400" b="0" i="0" u="none" strike="noStrike" kern="1200" cap="none" spc="0" normalizeH="0" baseline="0" noProof="0" dirty="0">
                <a:ln>
                  <a:noFill/>
                </a:ln>
                <a:solidFill>
                  <a:prstClr val="black"/>
                </a:solidFill>
                <a:effectLst/>
                <a:uLnTx/>
                <a:uFillTx/>
                <a:latin typeface="Segoe UI" panose="020B0502040204020203" pitchFamily="34" charset="0"/>
                <a:ea typeface="Segoe UI Black" panose="020B0A02040204020203" pitchFamily="34" charset="0"/>
                <a:cs typeface="Segoe UI" panose="020B0502040204020203" pitchFamily="34" charset="0"/>
              </a:rPr>
              <a:t>Jetzt im vierten Level</a:t>
            </a:r>
            <a:r>
              <a:rPr kumimoji="0" lang="de-DE" sz="2400" b="0" i="0" u="none" strike="noStrike" kern="1200" cap="none" spc="0" normalizeH="0" noProof="0" dirty="0">
                <a:ln>
                  <a:noFill/>
                </a:ln>
                <a:solidFill>
                  <a:prstClr val="black"/>
                </a:solidFill>
                <a:effectLst/>
                <a:uLnTx/>
                <a:uFillTx/>
                <a:latin typeface="Segoe UI" panose="020B0502040204020203" pitchFamily="34" charset="0"/>
                <a:ea typeface="Segoe UI Black" panose="020B0A02040204020203" pitchFamily="34" charset="0"/>
                <a:cs typeface="Segoe UI" panose="020B0502040204020203" pitchFamily="34" charset="0"/>
              </a:rPr>
              <a:t> wird es noch ein bisschen schwieriger. Die Übung beginnt so, wie du sie aus Level 3 kennst. </a:t>
            </a:r>
            <a:r>
              <a:rPr lang="de-DE" sz="2400" dirty="0">
                <a:solidFill>
                  <a:prstClr val="black"/>
                </a:solidFill>
                <a:latin typeface="Segoe UI" panose="020B0502040204020203" pitchFamily="34" charset="0"/>
                <a:ea typeface="Segoe UI Black" panose="020B0A02040204020203" pitchFamily="34" charset="0"/>
                <a:cs typeface="Segoe UI" panose="020B0502040204020203" pitchFamily="34" charset="0"/>
              </a:rPr>
              <a:t>Es wird immer</a:t>
            </a:r>
            <a:r>
              <a:rPr lang="de-DE" sz="2400" b="1" dirty="0">
                <a:solidFill>
                  <a:prstClr val="black"/>
                </a:solidFill>
                <a:latin typeface="Segoe UI" panose="020B0502040204020203" pitchFamily="34" charset="0"/>
                <a:ea typeface="Segoe UI Black" panose="020B0A02040204020203" pitchFamily="34" charset="0"/>
                <a:cs typeface="Segoe UI" panose="020B0502040204020203" pitchFamily="34" charset="0"/>
              </a:rPr>
              <a:t> ein Wort</a:t>
            </a:r>
            <a:r>
              <a:rPr lang="de-DE" sz="2400" dirty="0">
                <a:solidFill>
                  <a:prstClr val="black"/>
                </a:solidFill>
                <a:latin typeface="Segoe UI" panose="020B0502040204020203" pitchFamily="34" charset="0"/>
                <a:ea typeface="Segoe UI Black" panose="020B0A02040204020203" pitchFamily="34" charset="0"/>
                <a:cs typeface="Segoe UI" panose="020B0502040204020203" pitchFamily="34" charset="0"/>
              </a:rPr>
              <a:t> auf deinem Bildschirm erscheinen. Neben dem Wort steht entweder eine 1, 2 oder 3. Die Zahlen stehen für folgende Aufgaben:</a:t>
            </a:r>
          </a:p>
          <a:p>
            <a:pPr marL="457200" lvl="0" indent="-457200" algn="just">
              <a:buFont typeface="Wingdings" panose="05000000000000000000" pitchFamily="2" charset="2"/>
              <a:buChar char="§"/>
              <a:defRPr/>
            </a:pPr>
            <a:r>
              <a:rPr lang="de-DE" sz="2400" dirty="0">
                <a:solidFill>
                  <a:prstClr val="black"/>
                </a:solidFill>
                <a:latin typeface="Segoe UI" panose="020B0502040204020203" pitchFamily="34" charset="0"/>
                <a:ea typeface="Segoe UI Black" panose="020B0A02040204020203" pitchFamily="34" charset="0"/>
                <a:cs typeface="Segoe UI" panose="020B0502040204020203" pitchFamily="34" charset="0"/>
              </a:rPr>
              <a:t>1 = benenne laut die </a:t>
            </a:r>
            <a:r>
              <a:rPr lang="de-DE" sz="2400" b="1" dirty="0">
                <a:solidFill>
                  <a:prstClr val="black"/>
                </a:solidFill>
                <a:latin typeface="Segoe UI" panose="020B0502040204020203" pitchFamily="34" charset="0"/>
                <a:ea typeface="Segoe UI Black" panose="020B0A02040204020203" pitchFamily="34" charset="0"/>
                <a:cs typeface="Segoe UI" panose="020B0502040204020203" pitchFamily="34" charset="0"/>
              </a:rPr>
              <a:t>Farbe der Buchstaben</a:t>
            </a:r>
          </a:p>
          <a:p>
            <a:pPr marL="457200" lvl="0" indent="-457200" algn="just">
              <a:buFont typeface="Wingdings" panose="05000000000000000000" pitchFamily="2" charset="2"/>
              <a:buChar char="§"/>
              <a:defRPr/>
            </a:pPr>
            <a:r>
              <a:rPr lang="de-DE" sz="2400" dirty="0">
                <a:solidFill>
                  <a:prstClr val="black"/>
                </a:solidFill>
                <a:latin typeface="Segoe UI" panose="020B0502040204020203" pitchFamily="34" charset="0"/>
                <a:ea typeface="Segoe UI Black" panose="020B0A02040204020203" pitchFamily="34" charset="0"/>
                <a:cs typeface="Segoe UI" panose="020B0502040204020203" pitchFamily="34" charset="0"/>
              </a:rPr>
              <a:t>2 = benenne laut die </a:t>
            </a:r>
            <a:r>
              <a:rPr lang="de-DE" sz="2400" b="1" dirty="0">
                <a:solidFill>
                  <a:prstClr val="black"/>
                </a:solidFill>
                <a:latin typeface="Segoe UI" panose="020B0502040204020203" pitchFamily="34" charset="0"/>
                <a:ea typeface="Segoe UI Black" panose="020B0A02040204020203" pitchFamily="34" charset="0"/>
                <a:cs typeface="Segoe UI" panose="020B0502040204020203" pitchFamily="34" charset="0"/>
              </a:rPr>
              <a:t>Bedeutung des Wortes</a:t>
            </a:r>
          </a:p>
          <a:p>
            <a:pPr marL="457200" lvl="0" indent="-457200" algn="just">
              <a:buFont typeface="Wingdings" panose="05000000000000000000" pitchFamily="2" charset="2"/>
              <a:buChar char="§"/>
              <a:defRPr/>
            </a:pPr>
            <a:r>
              <a:rPr lang="de-DE" sz="2400" dirty="0">
                <a:solidFill>
                  <a:prstClr val="black"/>
                </a:solidFill>
                <a:latin typeface="Segoe UI" panose="020B0502040204020203" pitchFamily="34" charset="0"/>
                <a:ea typeface="Segoe UI Black" panose="020B0A02040204020203" pitchFamily="34" charset="0"/>
                <a:cs typeface="Segoe UI" panose="020B0502040204020203" pitchFamily="34" charset="0"/>
              </a:rPr>
              <a:t>3 = benenne laut die </a:t>
            </a:r>
            <a:r>
              <a:rPr lang="de-DE" sz="2400" b="1" dirty="0">
                <a:solidFill>
                  <a:prstClr val="black"/>
                </a:solidFill>
                <a:latin typeface="Segoe UI" panose="020B0502040204020203" pitchFamily="34" charset="0"/>
                <a:ea typeface="Segoe UI Black" panose="020B0A02040204020203" pitchFamily="34" charset="0"/>
                <a:cs typeface="Segoe UI" panose="020B0502040204020203" pitchFamily="34" charset="0"/>
              </a:rPr>
              <a:t>Hintergrundfarbe der Folie</a:t>
            </a:r>
          </a:p>
          <a:p>
            <a:pPr marR="0" lvl="0" algn="just" defTabSz="914400" rtl="0" eaLnBrk="1" fontAlgn="auto" latinLnBrk="0" hangingPunct="1">
              <a:lnSpc>
                <a:spcPct val="100000"/>
              </a:lnSpc>
              <a:spcBef>
                <a:spcPts val="0"/>
              </a:spcBef>
              <a:spcAft>
                <a:spcPts val="0"/>
              </a:spcAft>
              <a:buClrTx/>
              <a:buSzTx/>
              <a:tabLst/>
              <a:defRPr/>
            </a:pPr>
            <a:endParaRPr kumimoji="0" lang="de-DE" sz="1400" b="1" i="0" u="none" strike="noStrike" kern="1200" cap="none" spc="0" normalizeH="0" baseline="0" noProof="0" dirty="0">
              <a:ln>
                <a:noFill/>
              </a:ln>
              <a:solidFill>
                <a:prstClr val="black"/>
              </a:solidFill>
              <a:effectLst/>
              <a:uLnTx/>
              <a:uFillTx/>
              <a:latin typeface="Segoe UI" panose="020B0502040204020203" pitchFamily="34" charset="0"/>
              <a:ea typeface="Segoe UI Black" panose="020B0A02040204020203" pitchFamily="34" charset="0"/>
              <a:cs typeface="Segoe UI" panose="020B0502040204020203" pitchFamily="34" charset="0"/>
            </a:endParaRPr>
          </a:p>
          <a:p>
            <a:pPr marR="0" lvl="0" algn="just" defTabSz="914400" rtl="0" eaLnBrk="1" fontAlgn="auto" latinLnBrk="0" hangingPunct="1">
              <a:lnSpc>
                <a:spcPct val="100000"/>
              </a:lnSpc>
              <a:spcBef>
                <a:spcPts val="0"/>
              </a:spcBef>
              <a:spcAft>
                <a:spcPts val="0"/>
              </a:spcAft>
              <a:buClrTx/>
              <a:buSzTx/>
              <a:tabLst/>
              <a:defRPr/>
            </a:pPr>
            <a:r>
              <a:rPr lang="de-DE" sz="2400" b="1" noProof="0" dirty="0">
                <a:solidFill>
                  <a:prstClr val="black"/>
                </a:solidFill>
                <a:latin typeface="Segoe UI" panose="020B0502040204020203" pitchFamily="34" charset="0"/>
                <a:ea typeface="Segoe UI Black" panose="020B0A02040204020203" pitchFamily="34" charset="0"/>
                <a:cs typeface="Segoe UI" panose="020B0502040204020203" pitchFamily="34" charset="0"/>
              </a:rPr>
              <a:t>Während der Übung wird es immer mal vorkommen, dass sich die Bedeutungen der Zahlen verändern. Eine 1 steht dann möglicherweise für die Hintergrundfarbe anstatt für die Farbe der Buchstaben. Du musst also schnell deinen Fokus </a:t>
            </a:r>
            <a:r>
              <a:rPr lang="de-DE" sz="2400" b="1" noProof="0" dirty="0" smtClean="0">
                <a:solidFill>
                  <a:prstClr val="black"/>
                </a:solidFill>
                <a:latin typeface="Segoe UI" panose="020B0502040204020203" pitchFamily="34" charset="0"/>
                <a:ea typeface="Segoe UI Black" panose="020B0A02040204020203" pitchFamily="34" charset="0"/>
                <a:cs typeface="Segoe UI" panose="020B0502040204020203" pitchFamily="34" charset="0"/>
              </a:rPr>
              <a:t>neu ausrichten </a:t>
            </a:r>
            <a:r>
              <a:rPr lang="de-DE" sz="2400" b="1" noProof="0" dirty="0">
                <a:solidFill>
                  <a:prstClr val="black"/>
                </a:solidFill>
                <a:latin typeface="Segoe UI" panose="020B0502040204020203" pitchFamily="34" charset="0"/>
                <a:ea typeface="Segoe UI Black" panose="020B0A02040204020203" pitchFamily="34" charset="0"/>
                <a:cs typeface="Segoe UI" panose="020B0502040204020203" pitchFamily="34" charset="0"/>
              </a:rPr>
              <a:t>und dich auf </a:t>
            </a:r>
            <a:r>
              <a:rPr lang="de-DE" sz="2400" b="1" noProof="0" dirty="0" smtClean="0">
                <a:solidFill>
                  <a:prstClr val="black"/>
                </a:solidFill>
                <a:latin typeface="Segoe UI" panose="020B0502040204020203" pitchFamily="34" charset="0"/>
                <a:ea typeface="Segoe UI Black" panose="020B0A02040204020203" pitchFamily="34" charset="0"/>
                <a:cs typeface="Segoe UI" panose="020B0502040204020203" pitchFamily="34" charset="0"/>
              </a:rPr>
              <a:t>die veränderte Situation </a:t>
            </a:r>
            <a:r>
              <a:rPr lang="de-DE" sz="2400" b="1" noProof="0" dirty="0">
                <a:solidFill>
                  <a:prstClr val="black"/>
                </a:solidFill>
                <a:latin typeface="Segoe UI" panose="020B0502040204020203" pitchFamily="34" charset="0"/>
                <a:ea typeface="Segoe UI Black" panose="020B0A02040204020203" pitchFamily="34" charset="0"/>
                <a:cs typeface="Segoe UI" panose="020B0502040204020203" pitchFamily="34" charset="0"/>
              </a:rPr>
              <a:t>einstellen.</a:t>
            </a:r>
          </a:p>
          <a:p>
            <a:pPr marR="0" lvl="0" algn="just" defTabSz="914400" rtl="0" eaLnBrk="1" fontAlgn="auto" latinLnBrk="0" hangingPunct="1">
              <a:lnSpc>
                <a:spcPct val="100000"/>
              </a:lnSpc>
              <a:spcBef>
                <a:spcPts val="0"/>
              </a:spcBef>
              <a:spcAft>
                <a:spcPts val="0"/>
              </a:spcAft>
              <a:buClrTx/>
              <a:buSzTx/>
              <a:tabLst/>
              <a:defRPr/>
            </a:pPr>
            <a:endParaRPr kumimoji="0" lang="de-DE" sz="1400" b="1" i="0" u="none" strike="noStrike" kern="1200" cap="none" spc="0" normalizeH="0" baseline="0" noProof="0" dirty="0">
              <a:ln>
                <a:noFill/>
              </a:ln>
              <a:solidFill>
                <a:prstClr val="black"/>
              </a:solidFill>
              <a:effectLst/>
              <a:uLnTx/>
              <a:uFillTx/>
              <a:latin typeface="Segoe UI" panose="020B0502040204020203" pitchFamily="34" charset="0"/>
              <a:ea typeface="Segoe UI Black" panose="020B0A02040204020203" pitchFamily="34" charset="0"/>
              <a:cs typeface="Segoe UI" panose="020B0502040204020203"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de-DE" sz="2400" b="0" i="1" u="none" strike="noStrike" kern="1200" cap="none" spc="0" normalizeH="0" baseline="0" noProof="0" dirty="0">
                <a:ln>
                  <a:noFill/>
                </a:ln>
                <a:solidFill>
                  <a:prstClr val="black"/>
                </a:solidFill>
                <a:effectLst/>
                <a:uLnTx/>
                <a:uFillTx/>
                <a:latin typeface="Segoe UI" panose="020B0502040204020203" pitchFamily="34" charset="0"/>
                <a:ea typeface="Segoe UI Black" panose="020B0A02040204020203" pitchFamily="34" charset="0"/>
                <a:cs typeface="Segoe UI" panose="020B0502040204020203" pitchFamily="34" charset="0"/>
              </a:rPr>
              <a:t>Alles klar? Dann klicke bitte einmal und beginne mit den Kniebeugen.</a:t>
            </a:r>
          </a:p>
        </p:txBody>
      </p:sp>
    </p:spTree>
    <p:extLst>
      <p:ext uri="{BB962C8B-B14F-4D97-AF65-F5344CB8AC3E}">
        <p14:creationId xmlns:p14="http://schemas.microsoft.com/office/powerpoint/2010/main" val="184719424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Segoe UI Black" panose="020B0A02040204020203" pitchFamily="34" charset="0"/>
                <a:ea typeface="Segoe UI Black" panose="020B0A02040204020203" pitchFamily="34" charset="0"/>
                <a:cs typeface="+mn-cs"/>
              </a:rPr>
              <a:t>Konzentration und Reaktion</a:t>
            </a:r>
            <a:endParaRPr kumimoji="0" lang="de-DE" sz="1600" b="0" i="0" u="none" strike="noStrike" kern="1200" cap="none" spc="0" normalizeH="0" baseline="0" noProof="0" dirty="0">
              <a:ln>
                <a:noFill/>
              </a:ln>
              <a:solidFill>
                <a:prstClr val="black"/>
              </a:solidFill>
              <a:effectLst/>
              <a:uLnTx/>
              <a:uFillTx/>
              <a:latin typeface="Segoe UI Black" panose="020B0A02040204020203" pitchFamily="34" charset="0"/>
              <a:ea typeface="Segoe UI Black" panose="020B0A02040204020203" pitchFamily="34" charset="0"/>
              <a:cs typeface="+mn-cs"/>
            </a:endParaRPr>
          </a:p>
        </p:txBody>
      </p:sp>
      <p:pic>
        <p:nvPicPr>
          <p:cNvPr id="10"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3937502"/>
      </p:ext>
    </p:extLst>
  </p:cSld>
  <p:clrMapOvr>
    <a:masterClrMapping/>
  </p:clrMapOvr>
  <mc:AlternateContent xmlns:mc="http://schemas.openxmlformats.org/markup-compatibility/2006" xmlns:p14="http://schemas.microsoft.com/office/powerpoint/2010/main">
    <mc:Choice Requires="p14">
      <p:transition spd="slow" p14:dur="5000" advClick="0" advTm="4000"/>
    </mc:Choice>
    <mc:Fallback xmlns="">
      <p:transition spd="slow" advClick="0" advTm="4000"/>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484120" y="1645920"/>
            <a:ext cx="7223761" cy="3723927"/>
          </a:xfrm>
        </p:spPr>
        <p:txBody>
          <a:bodyPr>
            <a:noAutofit/>
          </a:bodyPr>
          <a:lstStyle/>
          <a:p>
            <a:r>
              <a:rPr lang="de-DE" sz="9600" dirty="0">
                <a:latin typeface="Segoe UI Black" panose="020B0A02040204020203" pitchFamily="34" charset="0"/>
                <a:ea typeface="Segoe UI Black" panose="020B0A02040204020203" pitchFamily="34" charset="0"/>
              </a:rPr>
              <a:t>		</a:t>
            </a:r>
            <a:r>
              <a:rPr lang="de-DE" sz="9600" dirty="0">
                <a:solidFill>
                  <a:schemeClr val="accent1"/>
                </a:solidFill>
                <a:latin typeface="Segoe UI Black" panose="020B0A02040204020203" pitchFamily="34" charset="0"/>
                <a:ea typeface="Segoe UI Black" panose="020B0A02040204020203" pitchFamily="34" charset="0"/>
              </a:rPr>
              <a:t>Rot 2</a:t>
            </a:r>
            <a:r>
              <a:rPr lang="de-DE" sz="9600" dirty="0">
                <a:latin typeface="Segoe UI Black" panose="020B0A02040204020203" pitchFamily="34" charset="0"/>
                <a:ea typeface="Segoe UI Black" panose="020B0A02040204020203" pitchFamily="34" charset="0"/>
              </a:rPr>
              <a:t>		</a:t>
            </a:r>
            <a:br>
              <a:rPr lang="de-DE" sz="9600" dirty="0">
                <a:latin typeface="Segoe UI Black" panose="020B0A02040204020203" pitchFamily="34" charset="0"/>
                <a:ea typeface="Segoe UI Black" panose="020B0A02040204020203" pitchFamily="34" charset="0"/>
              </a:rPr>
            </a:br>
            <a:endParaRPr lang="de-DE" sz="96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288990232"/>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774673" y="4351061"/>
            <a:ext cx="12192000" cy="1014413"/>
          </a:xfrm>
        </p:spPr>
        <p:txBody>
          <a:bodyPr>
            <a:noAutofit/>
          </a:bodyPr>
          <a:lstStyle/>
          <a:p>
            <a:pPr algn="l"/>
            <a:r>
              <a:rPr lang="de-DE" sz="9600" dirty="0">
                <a:latin typeface="Segoe UI Black" panose="020B0A02040204020203" pitchFamily="34" charset="0"/>
                <a:ea typeface="Segoe UI Black" panose="020B0A02040204020203" pitchFamily="34" charset="0"/>
              </a:rPr>
              <a:t>		Grün 1		</a:t>
            </a:r>
            <a:br>
              <a:rPr lang="de-DE" sz="9600" dirty="0">
                <a:latin typeface="Segoe UI Black" panose="020B0A02040204020203" pitchFamily="34" charset="0"/>
                <a:ea typeface="Segoe UI Black" panose="020B0A02040204020203" pitchFamily="34" charset="0"/>
              </a:rPr>
            </a:br>
            <a:endParaRPr lang="de-DE" sz="96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2834155515"/>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973457" y="3039095"/>
            <a:ext cx="12192000" cy="1014413"/>
          </a:xfrm>
        </p:spPr>
        <p:txBody>
          <a:bodyPr>
            <a:noAutofit/>
          </a:bodyPr>
          <a:lstStyle/>
          <a:p>
            <a:pPr algn="l"/>
            <a:r>
              <a:rPr lang="de-DE" sz="9600" dirty="0">
                <a:solidFill>
                  <a:srgbClr val="FFFF00"/>
                </a:solidFill>
                <a:latin typeface="Segoe UI Black" panose="020B0A02040204020203" pitchFamily="34" charset="0"/>
                <a:ea typeface="Segoe UI Black" panose="020B0A02040204020203" pitchFamily="34" charset="0"/>
              </a:rPr>
              <a:t>Schwarz 2</a:t>
            </a:r>
          </a:p>
        </p:txBody>
      </p:sp>
    </p:spTree>
    <p:extLst>
      <p:ext uri="{BB962C8B-B14F-4D97-AF65-F5344CB8AC3E}">
        <p14:creationId xmlns:p14="http://schemas.microsoft.com/office/powerpoint/2010/main" val="2651854340"/>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7" name="Titel 1">
            <a:extLst>
              <a:ext uri="{FF2B5EF4-FFF2-40B4-BE49-F238E27FC236}">
                <a16:creationId xmlns:a16="http://schemas.microsoft.com/office/drawing/2014/main" id="{FCE64206-736D-4F3C-9120-7E5CB9057249}"/>
              </a:ext>
            </a:extLst>
          </p:cNvPr>
          <p:cNvSpPr txBox="1">
            <a:spLocks/>
          </p:cNvSpPr>
          <p:nvPr/>
        </p:nvSpPr>
        <p:spPr>
          <a:xfrm>
            <a:off x="3440596" y="3108670"/>
            <a:ext cx="12192000" cy="101441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de-DE" sz="9600" b="0" i="0" u="none" strike="noStrike" kern="1200" cap="none" spc="0" normalizeH="0" baseline="0" noProof="0" dirty="0">
                <a:ln>
                  <a:noFill/>
                </a:ln>
                <a:solidFill>
                  <a:prstClr val="black"/>
                </a:solidFill>
                <a:effectLst/>
                <a:uLnTx/>
                <a:uFillTx/>
                <a:latin typeface="Segoe UI Black" panose="020B0A02040204020203" pitchFamily="34" charset="0"/>
                <a:ea typeface="Segoe UI Black" panose="020B0A02040204020203" pitchFamily="34" charset="0"/>
                <a:cs typeface="+mj-cs"/>
              </a:rPr>
              <a:t>Orange 1</a:t>
            </a:r>
          </a:p>
        </p:txBody>
      </p:sp>
    </p:spTree>
    <p:extLst>
      <p:ext uri="{BB962C8B-B14F-4D97-AF65-F5344CB8AC3E}">
        <p14:creationId xmlns:p14="http://schemas.microsoft.com/office/powerpoint/2010/main" val="4162228833"/>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317474" y="3545991"/>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chemeClr val="accent2"/>
                </a:solidFill>
                <a:latin typeface="Segoe UI Black" panose="020B0A02040204020203" pitchFamily="34" charset="0"/>
                <a:ea typeface="Segoe UI Black" panose="020B0A02040204020203" pitchFamily="34" charset="0"/>
              </a:rPr>
              <a:t>Blau 3</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4211939767"/>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937552" y="2921793"/>
            <a:ext cx="12192000" cy="1014413"/>
          </a:xfrm>
        </p:spPr>
        <p:txBody>
          <a:bodyPr>
            <a:noAutofit/>
          </a:bodyPr>
          <a:lstStyle/>
          <a:p>
            <a:pPr algn="l"/>
            <a:r>
              <a:rPr lang="de-DE" sz="9600" dirty="0">
                <a:solidFill>
                  <a:srgbClr val="FFFF00"/>
                </a:solidFill>
                <a:latin typeface="Segoe UI Black" panose="020B0A02040204020203" pitchFamily="34" charset="0"/>
                <a:ea typeface="Segoe UI Black" panose="020B0A02040204020203" pitchFamily="34" charset="0"/>
              </a:rPr>
              <a:t>Grün 2</a:t>
            </a:r>
          </a:p>
        </p:txBody>
      </p:sp>
    </p:spTree>
    <p:extLst>
      <p:ext uri="{BB962C8B-B14F-4D97-AF65-F5344CB8AC3E}">
        <p14:creationId xmlns:p14="http://schemas.microsoft.com/office/powerpoint/2010/main" val="3589416406"/>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874065" y="3357148"/>
            <a:ext cx="12192000" cy="1014413"/>
          </a:xfrm>
        </p:spPr>
        <p:txBody>
          <a:bodyPr>
            <a:noAutofit/>
          </a:bodyPr>
          <a:lstStyle/>
          <a:p>
            <a:pPr algn="l"/>
            <a:r>
              <a:rPr lang="de-DE" sz="3200" dirty="0">
                <a:solidFill>
                  <a:srgbClr val="FF0000"/>
                </a:solidFill>
                <a:latin typeface="Segoe UI Black" panose="020B0A02040204020203" pitchFamily="34" charset="0"/>
                <a:ea typeface="Segoe UI Black" panose="020B0A02040204020203" pitchFamily="34" charset="0"/>
              </a:rPr>
              <a:t>		</a:t>
            </a:r>
            <a:r>
              <a:rPr lang="de-DE" sz="9600" dirty="0">
                <a:solidFill>
                  <a:srgbClr val="FFC000"/>
                </a:solidFill>
                <a:latin typeface="Segoe UI Black" panose="020B0A02040204020203" pitchFamily="34" charset="0"/>
                <a:ea typeface="Segoe UI Black" panose="020B0A02040204020203" pitchFamily="34" charset="0"/>
              </a:rPr>
              <a:t>Rot 1</a:t>
            </a:r>
            <a:r>
              <a:rPr lang="de-DE" sz="3200" dirty="0">
                <a:solidFill>
                  <a:srgbClr val="FF0000"/>
                </a:solidFill>
                <a:latin typeface="Segoe UI Black" panose="020B0A02040204020203" pitchFamily="34" charset="0"/>
                <a:ea typeface="Segoe UI Black" panose="020B0A02040204020203" pitchFamily="34" charset="0"/>
              </a:rPr>
              <a:t>		</a:t>
            </a:r>
            <a:br>
              <a:rPr lang="de-DE" sz="3200" dirty="0">
                <a:solidFill>
                  <a:srgbClr val="FF0000"/>
                </a:solidFill>
                <a:latin typeface="Segoe UI Black" panose="020B0A02040204020203" pitchFamily="34" charset="0"/>
                <a:ea typeface="Segoe UI Black" panose="020B0A02040204020203" pitchFamily="34" charset="0"/>
              </a:rPr>
            </a:br>
            <a:endParaRPr lang="de-DE" sz="3200" dirty="0">
              <a:solidFill>
                <a:srgbClr val="FF0000"/>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4252309407"/>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237960"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0070C0"/>
                </a:solidFill>
                <a:latin typeface="Segoe UI Black" panose="020B0A02040204020203" pitchFamily="34" charset="0"/>
                <a:ea typeface="Segoe UI Black" panose="020B0A02040204020203" pitchFamily="34" charset="0"/>
              </a:rPr>
              <a:t>Gelb 2</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1846241423"/>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734917"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chemeClr val="accent1"/>
                </a:solidFill>
                <a:latin typeface="Segoe UI Black" panose="020B0A02040204020203" pitchFamily="34" charset="0"/>
                <a:ea typeface="Segoe UI Black" panose="020B0A02040204020203" pitchFamily="34" charset="0"/>
              </a:rPr>
              <a:t>Lila 1</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1541015502"/>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804491"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FFFF00"/>
                </a:solidFill>
                <a:latin typeface="Segoe UI Black" panose="020B0A02040204020203" pitchFamily="34" charset="0"/>
                <a:ea typeface="Segoe UI Black" panose="020B0A02040204020203" pitchFamily="34" charset="0"/>
              </a:rPr>
              <a:t>Rot 2</a:t>
            </a:r>
            <a:r>
              <a:rPr lang="de-DE" sz="9600" dirty="0">
                <a:latin typeface="Segoe UI Black" panose="020B0A02040204020203" pitchFamily="34" charset="0"/>
                <a:ea typeface="Segoe UI Black" panose="020B0A02040204020203" pitchFamily="34" charset="0"/>
              </a:rPr>
              <a:t>	</a:t>
            </a:r>
            <a:r>
              <a:rPr lang="de-DE" sz="3200" dirty="0">
                <a:latin typeface="Segoe UI Black" panose="020B0A02040204020203" pitchFamily="34" charset="0"/>
                <a:ea typeface="Segoe UI Black" panose="020B0A02040204020203" pitchFamily="34" charset="0"/>
              </a:rPr>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683775603"/>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1097872" y="2397949"/>
            <a:ext cx="9996257" cy="2062103"/>
          </a:xfrm>
          <a:prstGeom prst="rect">
            <a:avLst/>
          </a:prstGeom>
          <a:noFill/>
        </p:spPr>
        <p:txBody>
          <a:bodyPr wrap="square" rtlCol="0">
            <a:spAutoFit/>
          </a:bodyPr>
          <a:lstStyle/>
          <a:p>
            <a:r>
              <a:rPr lang="de-DE" sz="3200" dirty="0">
                <a:latin typeface="Segoe UI" panose="020B0502040204020203" pitchFamily="34" charset="0"/>
                <a:cs typeface="Segoe UI" panose="020B0502040204020203" pitchFamily="34" charset="0"/>
              </a:rPr>
              <a:t>Ab jetzt gilt:</a:t>
            </a:r>
          </a:p>
          <a:p>
            <a:pPr marL="342900" indent="-342900">
              <a:buFont typeface="Wingdings" panose="05000000000000000000" pitchFamily="2" charset="2"/>
              <a:buChar char="§"/>
            </a:pPr>
            <a:r>
              <a:rPr lang="de-DE" sz="3200" dirty="0">
                <a:latin typeface="Segoe UI" panose="020B0502040204020203" pitchFamily="34" charset="0"/>
                <a:cs typeface="Segoe UI" panose="020B0502040204020203" pitchFamily="34" charset="0"/>
              </a:rPr>
              <a:t>1 = benenne laut die </a:t>
            </a:r>
            <a:r>
              <a:rPr lang="de-DE" sz="3200" b="1" dirty="0">
                <a:latin typeface="Segoe UI" panose="020B0502040204020203" pitchFamily="34" charset="0"/>
                <a:cs typeface="Segoe UI" panose="020B0502040204020203" pitchFamily="34" charset="0"/>
              </a:rPr>
              <a:t>Hintergrundfarbe der Folie</a:t>
            </a:r>
          </a:p>
          <a:p>
            <a:pPr marL="342900" indent="-342900">
              <a:buFont typeface="Wingdings" panose="05000000000000000000" pitchFamily="2" charset="2"/>
              <a:buChar char="§"/>
            </a:pPr>
            <a:r>
              <a:rPr lang="de-DE" sz="3200" dirty="0">
                <a:latin typeface="Segoe UI" panose="020B0502040204020203" pitchFamily="34" charset="0"/>
                <a:cs typeface="Segoe UI" panose="020B0502040204020203" pitchFamily="34" charset="0"/>
              </a:rPr>
              <a:t>2 = benenne laut die </a:t>
            </a:r>
            <a:r>
              <a:rPr lang="de-DE" sz="3200" b="1" dirty="0">
                <a:latin typeface="Segoe UI" panose="020B0502040204020203" pitchFamily="34" charset="0"/>
                <a:cs typeface="Segoe UI" panose="020B0502040204020203" pitchFamily="34" charset="0"/>
              </a:rPr>
              <a:t>Bedeutung des Wortes</a:t>
            </a:r>
          </a:p>
          <a:p>
            <a:pPr marL="342900" indent="-342900">
              <a:buFont typeface="Wingdings" panose="05000000000000000000" pitchFamily="2" charset="2"/>
              <a:buChar char="§"/>
            </a:pPr>
            <a:r>
              <a:rPr lang="de-DE" sz="3200" dirty="0">
                <a:latin typeface="Segoe UI" panose="020B0502040204020203" pitchFamily="34" charset="0"/>
                <a:cs typeface="Segoe UI" panose="020B0502040204020203" pitchFamily="34" charset="0"/>
              </a:rPr>
              <a:t>3 = benenne laut die </a:t>
            </a:r>
            <a:r>
              <a:rPr lang="de-DE" sz="3200" b="1" dirty="0">
                <a:latin typeface="Segoe UI" panose="020B0502040204020203" pitchFamily="34" charset="0"/>
                <a:cs typeface="Segoe UI" panose="020B0502040204020203" pitchFamily="34" charset="0"/>
              </a:rPr>
              <a:t>Farbe der Buchstaben</a:t>
            </a:r>
            <a:endParaRPr lang="de-DE" sz="3200"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92907032"/>
      </p:ext>
    </p:extLst>
  </p:cSld>
  <p:clrMapOvr>
    <a:masterClrMapping/>
  </p:clrMapOvr>
  <mc:AlternateContent xmlns:mc="http://schemas.openxmlformats.org/markup-compatibility/2006">
    <mc:Choice xmlns:p14="http://schemas.microsoft.com/office/powerpoint/2010/main" Requires="p14">
      <p:transition spd="slow" p14:dur="15000" advClick="0" advTm="10000"/>
    </mc:Choice>
    <mc:Fallback>
      <p:transition spd="slow" advClick="0" advTm="10000"/>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357231" y="3625505"/>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FFFF00"/>
                </a:solidFill>
                <a:latin typeface="Segoe UI Black" panose="020B0A02040204020203" pitchFamily="34" charset="0"/>
                <a:ea typeface="Segoe UI Black" panose="020B0A02040204020203" pitchFamily="34" charset="0"/>
              </a:rPr>
              <a:t>Grün 3</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2402749636"/>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4053453" y="3158366"/>
            <a:ext cx="12192000" cy="1014413"/>
          </a:xfrm>
        </p:spPr>
        <p:txBody>
          <a:bodyPr>
            <a:noAutofit/>
          </a:bodyPr>
          <a:lstStyle/>
          <a:p>
            <a:pPr algn="l"/>
            <a:r>
              <a:rPr lang="de-DE" sz="9600" dirty="0">
                <a:solidFill>
                  <a:srgbClr val="FF0000"/>
                </a:solidFill>
                <a:latin typeface="Segoe UI Black" panose="020B0A02040204020203" pitchFamily="34" charset="0"/>
                <a:ea typeface="Segoe UI Black" panose="020B0A02040204020203" pitchFamily="34" charset="0"/>
              </a:rPr>
              <a:t>Blau 2</a:t>
            </a:r>
          </a:p>
        </p:txBody>
      </p:sp>
    </p:spTree>
    <p:extLst>
      <p:ext uri="{BB962C8B-B14F-4D97-AF65-F5344CB8AC3E}">
        <p14:creationId xmlns:p14="http://schemas.microsoft.com/office/powerpoint/2010/main" val="2047518142"/>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072849" y="3429000"/>
            <a:ext cx="12192000" cy="1014413"/>
          </a:xfrm>
        </p:spPr>
        <p:txBody>
          <a:bodyPr>
            <a:noAutofit/>
          </a:bodyPr>
          <a:lstStyle/>
          <a:p>
            <a:pPr algn="l"/>
            <a:r>
              <a:rPr lang="de-DE" sz="9600" dirty="0">
                <a:latin typeface="Segoe UI Black" panose="020B0A02040204020203" pitchFamily="34" charset="0"/>
                <a:ea typeface="Segoe UI Black" panose="020B0A02040204020203" pitchFamily="34" charset="0"/>
              </a:rPr>
              <a:t>Orange 3</a:t>
            </a:r>
            <a:endParaRPr lang="de-DE" sz="96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3949800111"/>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828222" y="3138487"/>
            <a:ext cx="12192000" cy="1014413"/>
          </a:xfrm>
        </p:spPr>
        <p:txBody>
          <a:bodyPr>
            <a:noAutofit/>
          </a:bodyPr>
          <a:lstStyle/>
          <a:p>
            <a:pPr algn="l"/>
            <a:r>
              <a:rPr lang="de-DE" sz="9600" dirty="0">
                <a:solidFill>
                  <a:srgbClr val="00B050"/>
                </a:solidFill>
                <a:latin typeface="Segoe UI Black" panose="020B0A02040204020203" pitchFamily="34" charset="0"/>
                <a:ea typeface="Segoe UI Black" panose="020B0A02040204020203" pitchFamily="34" charset="0"/>
              </a:rPr>
              <a:t>Blau 1</a:t>
            </a:r>
          </a:p>
        </p:txBody>
      </p:sp>
    </p:spTree>
    <p:extLst>
      <p:ext uri="{BB962C8B-B14F-4D97-AF65-F5344CB8AC3E}">
        <p14:creationId xmlns:p14="http://schemas.microsoft.com/office/powerpoint/2010/main" val="2497526894"/>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893944" y="4370939"/>
            <a:ext cx="12192000" cy="1014413"/>
          </a:xfrm>
        </p:spPr>
        <p:txBody>
          <a:bodyPr>
            <a:noAutofit/>
          </a:bodyPr>
          <a:lstStyle/>
          <a:p>
            <a:pPr algn="l"/>
            <a:r>
              <a:rPr lang="de-DE" sz="9600" dirty="0">
                <a:solidFill>
                  <a:schemeClr val="accent2"/>
                </a:solidFill>
                <a:latin typeface="Segoe UI Black" panose="020B0A02040204020203" pitchFamily="34" charset="0"/>
                <a:ea typeface="Segoe UI Black" panose="020B0A02040204020203" pitchFamily="34" charset="0"/>
              </a:rPr>
              <a:t>		Gelb 3		</a:t>
            </a:r>
            <a:br>
              <a:rPr lang="de-DE" sz="9600" dirty="0">
                <a:solidFill>
                  <a:schemeClr val="accent2"/>
                </a:solidFill>
                <a:latin typeface="Segoe UI Black" panose="020B0A02040204020203" pitchFamily="34" charset="0"/>
                <a:ea typeface="Segoe UI Black" panose="020B0A02040204020203" pitchFamily="34" charset="0"/>
              </a:rPr>
            </a:br>
            <a:endParaRPr lang="de-DE" sz="9600" dirty="0">
              <a:solidFill>
                <a:schemeClr val="accent2"/>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1863458946"/>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953578" y="4231792"/>
            <a:ext cx="12192000" cy="1014413"/>
          </a:xfrm>
        </p:spPr>
        <p:txBody>
          <a:bodyPr>
            <a:noAutofit/>
          </a:bodyPr>
          <a:lstStyle/>
          <a:p>
            <a:pPr algn="l"/>
            <a:r>
              <a:rPr lang="de-DE" sz="9600" dirty="0">
                <a:latin typeface="Segoe UI Black" panose="020B0A02040204020203" pitchFamily="34" charset="0"/>
                <a:ea typeface="Segoe UI Black" panose="020B0A02040204020203" pitchFamily="34" charset="0"/>
              </a:rPr>
              <a:t>		</a:t>
            </a:r>
            <a:r>
              <a:rPr lang="de-DE" sz="9600" dirty="0">
                <a:solidFill>
                  <a:schemeClr val="accent1"/>
                </a:solidFill>
                <a:latin typeface="Segoe UI Black" panose="020B0A02040204020203" pitchFamily="34" charset="0"/>
                <a:ea typeface="Segoe UI Black" panose="020B0A02040204020203" pitchFamily="34" charset="0"/>
              </a:rPr>
              <a:t>Blau 3</a:t>
            </a:r>
            <a:r>
              <a:rPr lang="de-DE" sz="9600" dirty="0">
                <a:latin typeface="Segoe UI Black" panose="020B0A02040204020203" pitchFamily="34" charset="0"/>
                <a:ea typeface="Segoe UI Black" panose="020B0A02040204020203" pitchFamily="34" charset="0"/>
              </a:rPr>
              <a:t>		</a:t>
            </a:r>
            <a:br>
              <a:rPr lang="de-DE" sz="9600" dirty="0">
                <a:latin typeface="Segoe UI Black" panose="020B0A02040204020203" pitchFamily="34" charset="0"/>
                <a:ea typeface="Segoe UI Black" panose="020B0A02040204020203" pitchFamily="34" charset="0"/>
              </a:rPr>
            </a:br>
            <a:endParaRPr lang="de-DE" sz="96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2698641599"/>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7" name="Titel 1">
            <a:extLst>
              <a:ext uri="{FF2B5EF4-FFF2-40B4-BE49-F238E27FC236}">
                <a16:creationId xmlns:a16="http://schemas.microsoft.com/office/drawing/2014/main" id="{FCE64206-736D-4F3C-9120-7E5CB9057249}"/>
              </a:ext>
            </a:extLst>
          </p:cNvPr>
          <p:cNvSpPr txBox="1">
            <a:spLocks/>
          </p:cNvSpPr>
          <p:nvPr/>
        </p:nvSpPr>
        <p:spPr>
          <a:xfrm>
            <a:off x="3440596" y="3108670"/>
            <a:ext cx="12192000" cy="101441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de-DE" sz="9600" b="0" i="0" u="none" strike="noStrike" kern="1200" cap="none" spc="0" normalizeH="0" baseline="0" noProof="0" dirty="0">
                <a:ln>
                  <a:noFill/>
                </a:ln>
                <a:solidFill>
                  <a:prstClr val="black"/>
                </a:solidFill>
                <a:effectLst/>
                <a:uLnTx/>
                <a:uFillTx/>
                <a:latin typeface="Segoe UI Black" panose="020B0A02040204020203" pitchFamily="34" charset="0"/>
                <a:ea typeface="Segoe UI Black" panose="020B0A02040204020203" pitchFamily="34" charset="0"/>
                <a:cs typeface="+mj-cs"/>
              </a:rPr>
              <a:t>Orange 1</a:t>
            </a:r>
          </a:p>
        </p:txBody>
      </p:sp>
    </p:spTree>
    <p:extLst>
      <p:ext uri="{BB962C8B-B14F-4D97-AF65-F5344CB8AC3E}">
        <p14:creationId xmlns:p14="http://schemas.microsoft.com/office/powerpoint/2010/main" val="3869509485"/>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317474" y="3545991"/>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chemeClr val="accent2"/>
                </a:solidFill>
                <a:latin typeface="Segoe UI Black" panose="020B0A02040204020203" pitchFamily="34" charset="0"/>
                <a:ea typeface="Segoe UI Black" panose="020B0A02040204020203" pitchFamily="34" charset="0"/>
              </a:rPr>
              <a:t>Blau 3</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1949022296"/>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937552" y="2921793"/>
            <a:ext cx="12192000" cy="1014413"/>
          </a:xfrm>
        </p:spPr>
        <p:txBody>
          <a:bodyPr>
            <a:noAutofit/>
          </a:bodyPr>
          <a:lstStyle/>
          <a:p>
            <a:pPr algn="l"/>
            <a:r>
              <a:rPr lang="de-DE" sz="9600" dirty="0">
                <a:solidFill>
                  <a:srgbClr val="FFFF00"/>
                </a:solidFill>
                <a:latin typeface="Segoe UI Black" panose="020B0A02040204020203" pitchFamily="34" charset="0"/>
                <a:ea typeface="Segoe UI Black" panose="020B0A02040204020203" pitchFamily="34" charset="0"/>
              </a:rPr>
              <a:t>Grün 2</a:t>
            </a:r>
          </a:p>
        </p:txBody>
      </p:sp>
    </p:spTree>
    <p:extLst>
      <p:ext uri="{BB962C8B-B14F-4D97-AF65-F5344CB8AC3E}">
        <p14:creationId xmlns:p14="http://schemas.microsoft.com/office/powerpoint/2010/main" val="3973301487"/>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874065" y="3357148"/>
            <a:ext cx="12192000" cy="1014413"/>
          </a:xfrm>
        </p:spPr>
        <p:txBody>
          <a:bodyPr>
            <a:noAutofit/>
          </a:bodyPr>
          <a:lstStyle/>
          <a:p>
            <a:pPr algn="l"/>
            <a:r>
              <a:rPr lang="de-DE" sz="3200" dirty="0">
                <a:solidFill>
                  <a:srgbClr val="FF0000"/>
                </a:solidFill>
                <a:latin typeface="Segoe UI Black" panose="020B0A02040204020203" pitchFamily="34" charset="0"/>
                <a:ea typeface="Segoe UI Black" panose="020B0A02040204020203" pitchFamily="34" charset="0"/>
              </a:rPr>
              <a:t>		</a:t>
            </a:r>
            <a:r>
              <a:rPr lang="de-DE" sz="9600" dirty="0">
                <a:solidFill>
                  <a:srgbClr val="FFC000"/>
                </a:solidFill>
                <a:latin typeface="Segoe UI Black" panose="020B0A02040204020203" pitchFamily="34" charset="0"/>
                <a:ea typeface="Segoe UI Black" panose="020B0A02040204020203" pitchFamily="34" charset="0"/>
              </a:rPr>
              <a:t>Rot 1</a:t>
            </a:r>
            <a:r>
              <a:rPr lang="de-DE" sz="3200" dirty="0">
                <a:solidFill>
                  <a:srgbClr val="FF0000"/>
                </a:solidFill>
                <a:latin typeface="Segoe UI Black" panose="020B0A02040204020203" pitchFamily="34" charset="0"/>
                <a:ea typeface="Segoe UI Black" panose="020B0A02040204020203" pitchFamily="34" charset="0"/>
              </a:rPr>
              <a:t>		</a:t>
            </a:r>
            <a:br>
              <a:rPr lang="de-DE" sz="3200" dirty="0">
                <a:solidFill>
                  <a:srgbClr val="FF0000"/>
                </a:solidFill>
                <a:latin typeface="Segoe UI Black" panose="020B0A02040204020203" pitchFamily="34" charset="0"/>
                <a:ea typeface="Segoe UI Black" panose="020B0A02040204020203" pitchFamily="34" charset="0"/>
              </a:rPr>
            </a:br>
            <a:endParaRPr lang="de-DE" sz="3200" dirty="0">
              <a:solidFill>
                <a:srgbClr val="FF0000"/>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2740183271"/>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237960"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0070C0"/>
                </a:solidFill>
                <a:latin typeface="Segoe UI Black" panose="020B0A02040204020203" pitchFamily="34" charset="0"/>
                <a:ea typeface="Segoe UI Black" panose="020B0A02040204020203" pitchFamily="34" charset="0"/>
              </a:rPr>
              <a:t>Gelb 2</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3751750500"/>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1097872" y="2397949"/>
            <a:ext cx="9996257" cy="2062103"/>
          </a:xfrm>
          <a:prstGeom prst="rect">
            <a:avLst/>
          </a:prstGeom>
          <a:noFill/>
        </p:spPr>
        <p:txBody>
          <a:bodyPr wrap="square" rtlCol="0">
            <a:spAutoFit/>
          </a:bodyPr>
          <a:lstStyle/>
          <a:p>
            <a:r>
              <a:rPr lang="de-DE" sz="3200" dirty="0">
                <a:latin typeface="Segoe UI" panose="020B0502040204020203" pitchFamily="34" charset="0"/>
                <a:cs typeface="Segoe UI" panose="020B0502040204020203" pitchFamily="34" charset="0"/>
              </a:rPr>
              <a:t>Ab jetzt gilt:</a:t>
            </a:r>
          </a:p>
          <a:p>
            <a:pPr marL="342900" indent="-342900">
              <a:buFont typeface="Wingdings" panose="05000000000000000000" pitchFamily="2" charset="2"/>
              <a:buChar char="§"/>
            </a:pPr>
            <a:r>
              <a:rPr lang="de-DE" sz="3200" dirty="0">
                <a:latin typeface="Segoe UI" panose="020B0502040204020203" pitchFamily="34" charset="0"/>
                <a:cs typeface="Segoe UI" panose="020B0502040204020203" pitchFamily="34" charset="0"/>
              </a:rPr>
              <a:t>1 = benenne laut die </a:t>
            </a:r>
            <a:r>
              <a:rPr lang="de-DE" sz="3200" b="1" dirty="0">
                <a:latin typeface="Segoe UI" panose="020B0502040204020203" pitchFamily="34" charset="0"/>
                <a:cs typeface="Segoe UI" panose="020B0502040204020203" pitchFamily="34" charset="0"/>
              </a:rPr>
              <a:t>Hintergrundfarbe der Folie</a:t>
            </a:r>
          </a:p>
          <a:p>
            <a:pPr marL="342900" indent="-342900">
              <a:buFont typeface="Wingdings" panose="05000000000000000000" pitchFamily="2" charset="2"/>
              <a:buChar char="§"/>
            </a:pPr>
            <a:r>
              <a:rPr lang="de-DE" sz="3200" dirty="0">
                <a:latin typeface="Segoe UI" panose="020B0502040204020203" pitchFamily="34" charset="0"/>
                <a:cs typeface="Segoe UI" panose="020B0502040204020203" pitchFamily="34" charset="0"/>
              </a:rPr>
              <a:t>2 = benenne laut die </a:t>
            </a:r>
            <a:r>
              <a:rPr lang="de-DE" sz="3200" b="1" dirty="0">
                <a:latin typeface="Segoe UI" panose="020B0502040204020203" pitchFamily="34" charset="0"/>
                <a:cs typeface="Segoe UI" panose="020B0502040204020203" pitchFamily="34" charset="0"/>
              </a:rPr>
              <a:t>Farbe der Buchstaben</a:t>
            </a:r>
          </a:p>
          <a:p>
            <a:pPr marL="342900" indent="-342900">
              <a:buFont typeface="Wingdings" panose="05000000000000000000" pitchFamily="2" charset="2"/>
              <a:buChar char="§"/>
            </a:pPr>
            <a:r>
              <a:rPr lang="de-DE" sz="3200" dirty="0">
                <a:latin typeface="Segoe UI" panose="020B0502040204020203" pitchFamily="34" charset="0"/>
                <a:cs typeface="Segoe UI" panose="020B0502040204020203" pitchFamily="34" charset="0"/>
              </a:rPr>
              <a:t>3 = benenne laut die </a:t>
            </a:r>
            <a:r>
              <a:rPr lang="de-DE" sz="3200" b="1" dirty="0">
                <a:latin typeface="Segoe UI" panose="020B0502040204020203" pitchFamily="34" charset="0"/>
                <a:cs typeface="Segoe UI" panose="020B0502040204020203" pitchFamily="34" charset="0"/>
              </a:rPr>
              <a:t>Bedeutung des Wortes</a:t>
            </a:r>
          </a:p>
        </p:txBody>
      </p:sp>
    </p:spTree>
    <p:extLst>
      <p:ext uri="{BB962C8B-B14F-4D97-AF65-F5344CB8AC3E}">
        <p14:creationId xmlns:p14="http://schemas.microsoft.com/office/powerpoint/2010/main" val="3244479936"/>
      </p:ext>
    </p:extLst>
  </p:cSld>
  <p:clrMapOvr>
    <a:masterClrMapping/>
  </p:clrMapOvr>
  <mc:AlternateContent xmlns:mc="http://schemas.openxmlformats.org/markup-compatibility/2006">
    <mc:Choice xmlns:p14="http://schemas.microsoft.com/office/powerpoint/2010/main" Requires="p14">
      <p:transition spd="slow" p14:dur="15000" advClick="0" advTm="10000"/>
    </mc:Choice>
    <mc:Fallback>
      <p:transition spd="slow" advClick="0" advTm="10000"/>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734917"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chemeClr val="accent1"/>
                </a:solidFill>
                <a:latin typeface="Segoe UI Black" panose="020B0A02040204020203" pitchFamily="34" charset="0"/>
                <a:ea typeface="Segoe UI Black" panose="020B0A02040204020203" pitchFamily="34" charset="0"/>
              </a:rPr>
              <a:t>Lila 1</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1901579481"/>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804491"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FFFF00"/>
                </a:solidFill>
                <a:latin typeface="Segoe UI Black" panose="020B0A02040204020203" pitchFamily="34" charset="0"/>
                <a:ea typeface="Segoe UI Black" panose="020B0A02040204020203" pitchFamily="34" charset="0"/>
              </a:rPr>
              <a:t>Rot 2</a:t>
            </a:r>
            <a:r>
              <a:rPr lang="de-DE" sz="9600" dirty="0">
                <a:latin typeface="Segoe UI Black" panose="020B0A02040204020203" pitchFamily="34" charset="0"/>
                <a:ea typeface="Segoe UI Black" panose="020B0A02040204020203" pitchFamily="34" charset="0"/>
              </a:rPr>
              <a:t>	</a:t>
            </a:r>
            <a:r>
              <a:rPr lang="de-DE" sz="3200" dirty="0">
                <a:latin typeface="Segoe UI Black" panose="020B0A02040204020203" pitchFamily="34" charset="0"/>
                <a:ea typeface="Segoe UI Black" panose="020B0A02040204020203" pitchFamily="34" charset="0"/>
              </a:rPr>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4041132414"/>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357231" y="3625505"/>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FFFF00"/>
                </a:solidFill>
                <a:latin typeface="Segoe UI Black" panose="020B0A02040204020203" pitchFamily="34" charset="0"/>
                <a:ea typeface="Segoe UI Black" panose="020B0A02040204020203" pitchFamily="34" charset="0"/>
              </a:rPr>
              <a:t>Grün 3</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247828928"/>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4053453" y="3158366"/>
            <a:ext cx="12192000" cy="1014413"/>
          </a:xfrm>
        </p:spPr>
        <p:txBody>
          <a:bodyPr>
            <a:noAutofit/>
          </a:bodyPr>
          <a:lstStyle/>
          <a:p>
            <a:pPr algn="l"/>
            <a:r>
              <a:rPr lang="de-DE" sz="9600" dirty="0">
                <a:solidFill>
                  <a:srgbClr val="FF0000"/>
                </a:solidFill>
                <a:latin typeface="Segoe UI Black" panose="020B0A02040204020203" pitchFamily="34" charset="0"/>
                <a:ea typeface="Segoe UI Black" panose="020B0A02040204020203" pitchFamily="34" charset="0"/>
              </a:rPr>
              <a:t>Blau 2</a:t>
            </a:r>
          </a:p>
        </p:txBody>
      </p:sp>
    </p:spTree>
    <p:extLst>
      <p:ext uri="{BB962C8B-B14F-4D97-AF65-F5344CB8AC3E}">
        <p14:creationId xmlns:p14="http://schemas.microsoft.com/office/powerpoint/2010/main" val="3718624150"/>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072849" y="3429000"/>
            <a:ext cx="12192000" cy="1014413"/>
          </a:xfrm>
        </p:spPr>
        <p:txBody>
          <a:bodyPr>
            <a:noAutofit/>
          </a:bodyPr>
          <a:lstStyle/>
          <a:p>
            <a:pPr algn="l"/>
            <a:r>
              <a:rPr lang="de-DE" sz="9600" dirty="0">
                <a:latin typeface="Segoe UI Black" panose="020B0A02040204020203" pitchFamily="34" charset="0"/>
                <a:ea typeface="Segoe UI Black" panose="020B0A02040204020203" pitchFamily="34" charset="0"/>
              </a:rPr>
              <a:t>Orange 3</a:t>
            </a:r>
            <a:endParaRPr lang="de-DE" sz="96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3113339514"/>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828222" y="3138487"/>
            <a:ext cx="12192000" cy="1014413"/>
          </a:xfrm>
        </p:spPr>
        <p:txBody>
          <a:bodyPr>
            <a:noAutofit/>
          </a:bodyPr>
          <a:lstStyle/>
          <a:p>
            <a:pPr algn="l"/>
            <a:r>
              <a:rPr lang="de-DE" sz="9600" dirty="0">
                <a:solidFill>
                  <a:srgbClr val="00B050"/>
                </a:solidFill>
                <a:latin typeface="Segoe UI Black" panose="020B0A02040204020203" pitchFamily="34" charset="0"/>
                <a:ea typeface="Segoe UI Black" panose="020B0A02040204020203" pitchFamily="34" charset="0"/>
              </a:rPr>
              <a:t>Blau 1</a:t>
            </a:r>
          </a:p>
        </p:txBody>
      </p:sp>
    </p:spTree>
    <p:extLst>
      <p:ext uri="{BB962C8B-B14F-4D97-AF65-F5344CB8AC3E}">
        <p14:creationId xmlns:p14="http://schemas.microsoft.com/office/powerpoint/2010/main" val="319120716"/>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516257" y="4430574"/>
            <a:ext cx="12192000" cy="1014413"/>
          </a:xfrm>
        </p:spPr>
        <p:txBody>
          <a:bodyPr>
            <a:noAutofit/>
          </a:bodyPr>
          <a:lstStyle/>
          <a:p>
            <a:pPr algn="l"/>
            <a:r>
              <a:rPr lang="de-DE" sz="9600" dirty="0">
                <a:solidFill>
                  <a:srgbClr val="FFC000"/>
                </a:solidFill>
                <a:latin typeface="Segoe UI Black" panose="020B0A02040204020203" pitchFamily="34" charset="0"/>
                <a:ea typeface="Segoe UI Black" panose="020B0A02040204020203" pitchFamily="34" charset="0"/>
              </a:rPr>
              <a:t>		Rot 3		</a:t>
            </a:r>
            <a:br>
              <a:rPr lang="de-DE" sz="9600" dirty="0">
                <a:solidFill>
                  <a:srgbClr val="FFC000"/>
                </a:solidFill>
                <a:latin typeface="Segoe UI Black" panose="020B0A02040204020203" pitchFamily="34" charset="0"/>
                <a:ea typeface="Segoe UI Black" panose="020B0A02040204020203" pitchFamily="34" charset="0"/>
              </a:rPr>
            </a:br>
            <a:endParaRPr lang="de-DE" sz="9600" dirty="0">
              <a:solidFill>
                <a:srgbClr val="FFC000"/>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4113187311"/>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536134" y="4301365"/>
            <a:ext cx="12192000" cy="1014413"/>
          </a:xfrm>
        </p:spPr>
        <p:txBody>
          <a:bodyPr>
            <a:noAutofit/>
          </a:bodyPr>
          <a:lstStyle/>
          <a:p>
            <a:pPr algn="l"/>
            <a:r>
              <a:rPr lang="de-DE" sz="9600" dirty="0">
                <a:solidFill>
                  <a:schemeClr val="accent6"/>
                </a:solidFill>
                <a:latin typeface="Segoe UI Black" panose="020B0A02040204020203" pitchFamily="34" charset="0"/>
                <a:ea typeface="Segoe UI Black" panose="020B0A02040204020203" pitchFamily="34" charset="0"/>
              </a:rPr>
              <a:t>		Gelb 3		</a:t>
            </a:r>
            <a:br>
              <a:rPr lang="de-DE" sz="9600" dirty="0">
                <a:solidFill>
                  <a:schemeClr val="accent6"/>
                </a:solidFill>
                <a:latin typeface="Segoe UI Black" panose="020B0A02040204020203" pitchFamily="34" charset="0"/>
                <a:ea typeface="Segoe UI Black" panose="020B0A02040204020203" pitchFamily="34" charset="0"/>
              </a:rPr>
            </a:br>
            <a:endParaRPr lang="de-DE" sz="9600" dirty="0">
              <a:solidFill>
                <a:schemeClr val="accent6"/>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889676825"/>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724978" y="3357148"/>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FFFF00"/>
                </a:solidFill>
                <a:latin typeface="Segoe UI Black" panose="020B0A02040204020203" pitchFamily="34" charset="0"/>
                <a:ea typeface="Segoe UI Black" panose="020B0A02040204020203" pitchFamily="34" charset="0"/>
              </a:rPr>
              <a:t>Rot 2</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3232399860"/>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619500" y="3138487"/>
            <a:ext cx="12192000" cy="1014413"/>
          </a:xfrm>
        </p:spPr>
        <p:txBody>
          <a:bodyPr>
            <a:noAutofit/>
          </a:bodyPr>
          <a:lstStyle/>
          <a:p>
            <a:pPr algn="l"/>
            <a:r>
              <a:rPr lang="de-DE" sz="9600" dirty="0">
                <a:latin typeface="Segoe UI Black" panose="020B0A02040204020203" pitchFamily="34" charset="0"/>
                <a:ea typeface="Segoe UI Black" panose="020B0A02040204020203" pitchFamily="34" charset="0"/>
              </a:rPr>
              <a:t>Orange 2</a:t>
            </a:r>
            <a:endParaRPr lang="de-DE" sz="96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597656981"/>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1900031"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FFFF00"/>
                </a:solidFill>
                <a:latin typeface="Segoe UI Black" panose="020B0A02040204020203" pitchFamily="34" charset="0"/>
                <a:ea typeface="Segoe UI Black" panose="020B0A02040204020203" pitchFamily="34" charset="0"/>
              </a:rPr>
              <a:t>Schwarz 3</a:t>
            </a:r>
            <a:r>
              <a:rPr lang="de-DE" sz="9600" dirty="0">
                <a:latin typeface="Segoe UI Black" panose="020B0A02040204020203" pitchFamily="34" charset="0"/>
                <a:ea typeface="Segoe UI Black" panose="020B0A02040204020203" pitchFamily="34" charset="0"/>
              </a:rPr>
              <a:t>	</a:t>
            </a:r>
            <a:r>
              <a:rPr lang="de-DE" sz="3200" dirty="0">
                <a:latin typeface="Segoe UI Black" panose="020B0A02040204020203" pitchFamily="34" charset="0"/>
                <a:ea typeface="Segoe UI Black" panose="020B0A02040204020203" pitchFamily="34" charset="0"/>
              </a:rPr>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1889512179"/>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1097872" y="2397949"/>
            <a:ext cx="9996257" cy="2062103"/>
          </a:xfrm>
          <a:prstGeom prst="rect">
            <a:avLst/>
          </a:prstGeom>
          <a:noFill/>
        </p:spPr>
        <p:txBody>
          <a:bodyPr wrap="square" rtlCol="0">
            <a:spAutoFit/>
          </a:bodyPr>
          <a:lstStyle/>
          <a:p>
            <a:r>
              <a:rPr lang="de-DE" sz="3200" dirty="0">
                <a:latin typeface="Segoe UI" panose="020B0502040204020203" pitchFamily="34" charset="0"/>
                <a:cs typeface="Segoe UI" panose="020B0502040204020203" pitchFamily="34" charset="0"/>
              </a:rPr>
              <a:t>Ab jetzt gilt:</a:t>
            </a:r>
          </a:p>
          <a:p>
            <a:pPr marL="342900" indent="-342900">
              <a:buFont typeface="Wingdings" panose="05000000000000000000" pitchFamily="2" charset="2"/>
              <a:buChar char="§"/>
            </a:pPr>
            <a:r>
              <a:rPr lang="de-DE" sz="3200" dirty="0">
                <a:latin typeface="Segoe UI" panose="020B0502040204020203" pitchFamily="34" charset="0"/>
                <a:cs typeface="Segoe UI" panose="020B0502040204020203" pitchFamily="34" charset="0"/>
              </a:rPr>
              <a:t>1 = benenne laut die </a:t>
            </a:r>
            <a:r>
              <a:rPr lang="de-DE" sz="3200" b="1" dirty="0">
                <a:latin typeface="Segoe UI" panose="020B0502040204020203" pitchFamily="34" charset="0"/>
                <a:cs typeface="Segoe UI" panose="020B0502040204020203" pitchFamily="34" charset="0"/>
              </a:rPr>
              <a:t>Bedeutung des Wortes</a:t>
            </a:r>
          </a:p>
          <a:p>
            <a:pPr marL="342900" indent="-342900">
              <a:buFont typeface="Wingdings" panose="05000000000000000000" pitchFamily="2" charset="2"/>
              <a:buChar char="§"/>
            </a:pPr>
            <a:r>
              <a:rPr lang="de-DE" sz="3200" dirty="0">
                <a:latin typeface="Segoe UI" panose="020B0502040204020203" pitchFamily="34" charset="0"/>
                <a:cs typeface="Segoe UI" panose="020B0502040204020203" pitchFamily="34" charset="0"/>
              </a:rPr>
              <a:t>2 = benenne laut die </a:t>
            </a:r>
            <a:r>
              <a:rPr lang="de-DE" sz="3200" b="1" dirty="0">
                <a:latin typeface="Segoe UI" panose="020B0502040204020203" pitchFamily="34" charset="0"/>
                <a:cs typeface="Segoe UI" panose="020B0502040204020203" pitchFamily="34" charset="0"/>
              </a:rPr>
              <a:t>Hintergrundfarbe der Folie</a:t>
            </a:r>
          </a:p>
          <a:p>
            <a:pPr marL="342900" indent="-342900">
              <a:buFont typeface="Wingdings" panose="05000000000000000000" pitchFamily="2" charset="2"/>
              <a:buChar char="§"/>
            </a:pPr>
            <a:r>
              <a:rPr lang="de-DE" sz="3200" dirty="0">
                <a:latin typeface="Segoe UI" panose="020B0502040204020203" pitchFamily="34" charset="0"/>
                <a:cs typeface="Segoe UI" panose="020B0502040204020203" pitchFamily="34" charset="0"/>
              </a:rPr>
              <a:t>3 = benenne laut die </a:t>
            </a:r>
            <a:r>
              <a:rPr lang="de-DE" sz="3200" b="1" dirty="0">
                <a:latin typeface="Segoe UI" panose="020B0502040204020203" pitchFamily="34" charset="0"/>
                <a:cs typeface="Segoe UI" panose="020B0502040204020203" pitchFamily="34" charset="0"/>
              </a:rPr>
              <a:t>Farbe der Buchstaben</a:t>
            </a:r>
          </a:p>
        </p:txBody>
      </p:sp>
    </p:spTree>
    <p:extLst>
      <p:ext uri="{BB962C8B-B14F-4D97-AF65-F5344CB8AC3E}">
        <p14:creationId xmlns:p14="http://schemas.microsoft.com/office/powerpoint/2010/main" val="3054475253"/>
      </p:ext>
    </p:extLst>
  </p:cSld>
  <p:clrMapOvr>
    <a:masterClrMapping/>
  </p:clrMapOvr>
  <mc:AlternateContent xmlns:mc="http://schemas.openxmlformats.org/markup-compatibility/2006">
    <mc:Choice xmlns:p14="http://schemas.microsoft.com/office/powerpoint/2010/main" Requires="p14">
      <p:transition spd="slow" p14:dur="15000" advClick="0" advTm="10000"/>
    </mc:Choice>
    <mc:Fallback>
      <p:transition spd="slow" advClick="0" advTm="10000"/>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619500" y="3138487"/>
            <a:ext cx="12192000" cy="1014413"/>
          </a:xfrm>
        </p:spPr>
        <p:txBody>
          <a:bodyPr>
            <a:noAutofit/>
          </a:bodyPr>
          <a:lstStyle/>
          <a:p>
            <a:pPr algn="l"/>
            <a:r>
              <a:rPr lang="de-DE" sz="9600" dirty="0">
                <a:solidFill>
                  <a:schemeClr val="accent6"/>
                </a:solidFill>
                <a:latin typeface="Segoe UI Black" panose="020B0A02040204020203" pitchFamily="34" charset="0"/>
                <a:ea typeface="Segoe UI Black" panose="020B0A02040204020203" pitchFamily="34" charset="0"/>
              </a:rPr>
              <a:t>Braun 3</a:t>
            </a:r>
          </a:p>
        </p:txBody>
      </p:sp>
    </p:spTree>
    <p:extLst>
      <p:ext uri="{BB962C8B-B14F-4D97-AF65-F5344CB8AC3E}">
        <p14:creationId xmlns:p14="http://schemas.microsoft.com/office/powerpoint/2010/main" val="4008386875"/>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977309" y="3088792"/>
            <a:ext cx="12192000" cy="1014413"/>
          </a:xfrm>
        </p:spPr>
        <p:txBody>
          <a:bodyPr>
            <a:noAutofit/>
          </a:bodyPr>
          <a:lstStyle/>
          <a:p>
            <a:pPr algn="l"/>
            <a:r>
              <a:rPr lang="de-DE" sz="9600" dirty="0">
                <a:solidFill>
                  <a:srgbClr val="FFFF00"/>
                </a:solidFill>
                <a:latin typeface="Segoe UI Black" panose="020B0A02040204020203" pitchFamily="34" charset="0"/>
                <a:ea typeface="Segoe UI Black" panose="020B0A02040204020203" pitchFamily="34" charset="0"/>
              </a:rPr>
              <a:t>Blau 2</a:t>
            </a:r>
          </a:p>
        </p:txBody>
      </p:sp>
    </p:spTree>
    <p:extLst>
      <p:ext uri="{BB962C8B-B14F-4D97-AF65-F5344CB8AC3E}">
        <p14:creationId xmlns:p14="http://schemas.microsoft.com/office/powerpoint/2010/main" val="4080780951"/>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774674"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chemeClr val="accent1"/>
                </a:solidFill>
                <a:latin typeface="Segoe UI Black" panose="020B0A02040204020203" pitchFamily="34" charset="0"/>
                <a:ea typeface="Segoe UI Black" panose="020B0A02040204020203" pitchFamily="34" charset="0"/>
              </a:rPr>
              <a:t>Rot 3</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1099535510"/>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937552" y="2921793"/>
            <a:ext cx="12192000" cy="1014413"/>
          </a:xfrm>
        </p:spPr>
        <p:txBody>
          <a:bodyPr>
            <a:noAutofit/>
          </a:bodyPr>
          <a:lstStyle/>
          <a:p>
            <a:pPr algn="l"/>
            <a:r>
              <a:rPr lang="de-DE" sz="9600" dirty="0">
                <a:solidFill>
                  <a:srgbClr val="FFFF00"/>
                </a:solidFill>
                <a:latin typeface="Segoe UI Black" panose="020B0A02040204020203" pitchFamily="34" charset="0"/>
                <a:ea typeface="Segoe UI Black" panose="020B0A02040204020203" pitchFamily="34" charset="0"/>
              </a:rPr>
              <a:t>Grün 2</a:t>
            </a:r>
          </a:p>
        </p:txBody>
      </p:sp>
    </p:spTree>
    <p:extLst>
      <p:ext uri="{BB962C8B-B14F-4D97-AF65-F5344CB8AC3E}">
        <p14:creationId xmlns:p14="http://schemas.microsoft.com/office/powerpoint/2010/main" val="2806925970"/>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874065" y="3357148"/>
            <a:ext cx="12192000" cy="1014413"/>
          </a:xfrm>
        </p:spPr>
        <p:txBody>
          <a:bodyPr>
            <a:noAutofit/>
          </a:bodyPr>
          <a:lstStyle/>
          <a:p>
            <a:pPr algn="l"/>
            <a:r>
              <a:rPr lang="de-DE" sz="3200" dirty="0">
                <a:solidFill>
                  <a:srgbClr val="FF0000"/>
                </a:solidFill>
                <a:latin typeface="Segoe UI Black" panose="020B0A02040204020203" pitchFamily="34" charset="0"/>
                <a:ea typeface="Segoe UI Black" panose="020B0A02040204020203" pitchFamily="34" charset="0"/>
              </a:rPr>
              <a:t>		</a:t>
            </a:r>
            <a:r>
              <a:rPr lang="de-DE" sz="9600" dirty="0">
                <a:solidFill>
                  <a:srgbClr val="FFC000"/>
                </a:solidFill>
                <a:latin typeface="Segoe UI Black" panose="020B0A02040204020203" pitchFamily="34" charset="0"/>
                <a:ea typeface="Segoe UI Black" panose="020B0A02040204020203" pitchFamily="34" charset="0"/>
              </a:rPr>
              <a:t>Rot 1</a:t>
            </a:r>
            <a:r>
              <a:rPr lang="de-DE" sz="3200" dirty="0">
                <a:solidFill>
                  <a:srgbClr val="FF0000"/>
                </a:solidFill>
                <a:latin typeface="Segoe UI Black" panose="020B0A02040204020203" pitchFamily="34" charset="0"/>
                <a:ea typeface="Segoe UI Black" panose="020B0A02040204020203" pitchFamily="34" charset="0"/>
              </a:rPr>
              <a:t>		</a:t>
            </a:r>
            <a:br>
              <a:rPr lang="de-DE" sz="3200" dirty="0">
                <a:solidFill>
                  <a:srgbClr val="FF0000"/>
                </a:solidFill>
                <a:latin typeface="Segoe UI Black" panose="020B0A02040204020203" pitchFamily="34" charset="0"/>
                <a:ea typeface="Segoe UI Black" panose="020B0A02040204020203" pitchFamily="34" charset="0"/>
              </a:rPr>
            </a:br>
            <a:endParaRPr lang="de-DE" sz="3200" dirty="0">
              <a:solidFill>
                <a:srgbClr val="FF0000"/>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1208539646"/>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237960"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0070C0"/>
                </a:solidFill>
                <a:latin typeface="Segoe UI Black" panose="020B0A02040204020203" pitchFamily="34" charset="0"/>
                <a:ea typeface="Segoe UI Black" panose="020B0A02040204020203" pitchFamily="34" charset="0"/>
              </a:rPr>
              <a:t>Gelb 2</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4060277919"/>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734917"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chemeClr val="accent1"/>
                </a:solidFill>
                <a:latin typeface="Segoe UI Black" panose="020B0A02040204020203" pitchFamily="34" charset="0"/>
                <a:ea typeface="Segoe UI Black" panose="020B0A02040204020203" pitchFamily="34" charset="0"/>
              </a:rPr>
              <a:t>Lila 1</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3503659456"/>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804491" y="3429000"/>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FFFF00"/>
                </a:solidFill>
                <a:latin typeface="Segoe UI Black" panose="020B0A02040204020203" pitchFamily="34" charset="0"/>
                <a:ea typeface="Segoe UI Black" panose="020B0A02040204020203" pitchFamily="34" charset="0"/>
              </a:rPr>
              <a:t>Rot 2</a:t>
            </a:r>
            <a:r>
              <a:rPr lang="de-DE" sz="9600" dirty="0">
                <a:latin typeface="Segoe UI Black" panose="020B0A02040204020203" pitchFamily="34" charset="0"/>
                <a:ea typeface="Segoe UI Black" panose="020B0A02040204020203" pitchFamily="34" charset="0"/>
              </a:rPr>
              <a:t>	</a:t>
            </a:r>
            <a:r>
              <a:rPr lang="de-DE" sz="3200" dirty="0">
                <a:latin typeface="Segoe UI Black" panose="020B0A02040204020203" pitchFamily="34" charset="0"/>
                <a:ea typeface="Segoe UI Black" panose="020B0A02040204020203" pitchFamily="34" charset="0"/>
              </a:rPr>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2288326141"/>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357231" y="3625505"/>
            <a:ext cx="12192000" cy="1014413"/>
          </a:xfrm>
        </p:spPr>
        <p:txBody>
          <a:bodyPr>
            <a:noAutofit/>
          </a:bodyPr>
          <a:lstStyle/>
          <a:p>
            <a:pPr algn="l"/>
            <a:r>
              <a:rPr lang="de-DE" sz="3200" dirty="0">
                <a:latin typeface="Segoe UI Black" panose="020B0A02040204020203" pitchFamily="34" charset="0"/>
                <a:ea typeface="Segoe UI Black" panose="020B0A02040204020203" pitchFamily="34" charset="0"/>
              </a:rPr>
              <a:t>		</a:t>
            </a:r>
            <a:r>
              <a:rPr lang="de-DE" sz="9600" dirty="0">
                <a:solidFill>
                  <a:srgbClr val="FFFF00"/>
                </a:solidFill>
                <a:latin typeface="Segoe UI Black" panose="020B0A02040204020203" pitchFamily="34" charset="0"/>
                <a:ea typeface="Segoe UI Black" panose="020B0A02040204020203" pitchFamily="34" charset="0"/>
              </a:rPr>
              <a:t>Grün 3</a:t>
            </a:r>
            <a:r>
              <a:rPr lang="de-DE" sz="3200" dirty="0">
                <a:latin typeface="Segoe UI Black" panose="020B0A02040204020203" pitchFamily="34" charset="0"/>
                <a:ea typeface="Segoe UI Black" panose="020B0A02040204020203" pitchFamily="34" charset="0"/>
              </a:rPr>
              <a:t>		</a:t>
            </a:r>
            <a:br>
              <a:rPr lang="de-DE" sz="3200" dirty="0">
                <a:latin typeface="Segoe UI Black" panose="020B0A02040204020203" pitchFamily="34" charset="0"/>
                <a:ea typeface="Segoe UI Black" panose="020B0A02040204020203" pitchFamily="34" charset="0"/>
              </a:rPr>
            </a:br>
            <a:endParaRPr lang="de-DE" sz="32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4197882031"/>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4053453" y="3158366"/>
            <a:ext cx="12192000" cy="1014413"/>
          </a:xfrm>
        </p:spPr>
        <p:txBody>
          <a:bodyPr>
            <a:noAutofit/>
          </a:bodyPr>
          <a:lstStyle/>
          <a:p>
            <a:pPr algn="l"/>
            <a:r>
              <a:rPr lang="de-DE" sz="9600" dirty="0">
                <a:solidFill>
                  <a:srgbClr val="FF0000"/>
                </a:solidFill>
                <a:latin typeface="Segoe UI Black" panose="020B0A02040204020203" pitchFamily="34" charset="0"/>
                <a:ea typeface="Segoe UI Black" panose="020B0A02040204020203" pitchFamily="34" charset="0"/>
              </a:rPr>
              <a:t>Blau 2</a:t>
            </a:r>
          </a:p>
        </p:txBody>
      </p:sp>
    </p:spTree>
    <p:extLst>
      <p:ext uri="{BB962C8B-B14F-4D97-AF65-F5344CB8AC3E}">
        <p14:creationId xmlns:p14="http://schemas.microsoft.com/office/powerpoint/2010/main" val="3435697425"/>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111.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072849" y="3429000"/>
            <a:ext cx="12192000" cy="1014413"/>
          </a:xfrm>
        </p:spPr>
        <p:txBody>
          <a:bodyPr>
            <a:noAutofit/>
          </a:bodyPr>
          <a:lstStyle/>
          <a:p>
            <a:pPr algn="l"/>
            <a:r>
              <a:rPr lang="de-DE" sz="9600" dirty="0">
                <a:latin typeface="Segoe UI Black" panose="020B0A02040204020203" pitchFamily="34" charset="0"/>
                <a:ea typeface="Segoe UI Black" panose="020B0A02040204020203" pitchFamily="34" charset="0"/>
              </a:rPr>
              <a:t>Orange 3</a:t>
            </a:r>
            <a:endParaRPr lang="de-DE" sz="9600" dirty="0">
              <a:solidFill>
                <a:schemeClr val="accent1"/>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712847302"/>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11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3828222" y="3138487"/>
            <a:ext cx="12192000" cy="1014413"/>
          </a:xfrm>
        </p:spPr>
        <p:txBody>
          <a:bodyPr>
            <a:noAutofit/>
          </a:bodyPr>
          <a:lstStyle/>
          <a:p>
            <a:pPr algn="l"/>
            <a:r>
              <a:rPr lang="de-DE" sz="9600" dirty="0">
                <a:solidFill>
                  <a:srgbClr val="00B050"/>
                </a:solidFill>
                <a:latin typeface="Segoe UI Black" panose="020B0A02040204020203" pitchFamily="34" charset="0"/>
                <a:ea typeface="Segoe UI Black" panose="020B0A02040204020203" pitchFamily="34" charset="0"/>
              </a:rPr>
              <a:t>Blau 1</a:t>
            </a:r>
          </a:p>
        </p:txBody>
      </p:sp>
    </p:spTree>
    <p:extLst>
      <p:ext uri="{BB962C8B-B14F-4D97-AF65-F5344CB8AC3E}">
        <p14:creationId xmlns:p14="http://schemas.microsoft.com/office/powerpoint/2010/main" val="2964956055"/>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113.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D514D-C58F-4DA5-8B7A-26CEB5414E1C}"/>
              </a:ext>
            </a:extLst>
          </p:cNvPr>
          <p:cNvSpPr>
            <a:spLocks noGrp="1"/>
          </p:cNvSpPr>
          <p:nvPr>
            <p:ph type="ctrTitle"/>
          </p:nvPr>
        </p:nvSpPr>
        <p:spPr>
          <a:xfrm>
            <a:off x="2516257" y="4430574"/>
            <a:ext cx="12192000" cy="1014413"/>
          </a:xfrm>
        </p:spPr>
        <p:txBody>
          <a:bodyPr>
            <a:noAutofit/>
          </a:bodyPr>
          <a:lstStyle/>
          <a:p>
            <a:pPr algn="l"/>
            <a:r>
              <a:rPr lang="de-DE" sz="9600" dirty="0">
                <a:solidFill>
                  <a:srgbClr val="FFC000"/>
                </a:solidFill>
                <a:latin typeface="Segoe UI Black" panose="020B0A02040204020203" pitchFamily="34" charset="0"/>
                <a:ea typeface="Segoe UI Black" panose="020B0A02040204020203" pitchFamily="34" charset="0"/>
              </a:rPr>
              <a:t>		Rot 3		</a:t>
            </a:r>
            <a:br>
              <a:rPr lang="de-DE" sz="9600" dirty="0">
                <a:solidFill>
                  <a:srgbClr val="FFC000"/>
                </a:solidFill>
                <a:latin typeface="Segoe UI Black" panose="020B0A02040204020203" pitchFamily="34" charset="0"/>
                <a:ea typeface="Segoe UI Black" panose="020B0A02040204020203" pitchFamily="34" charset="0"/>
              </a:rPr>
            </a:br>
            <a:endParaRPr lang="de-DE" sz="9600" dirty="0">
              <a:solidFill>
                <a:srgbClr val="FFC000"/>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2880053927"/>
      </p:ext>
    </p:extLst>
  </p:cSld>
  <p:clrMapOvr>
    <a:masterClrMapping/>
  </p:clrMapOvr>
  <mc:AlternateContent xmlns:mc="http://schemas.openxmlformats.org/markup-compatibility/2006" xmlns:p14="http://schemas.microsoft.com/office/powerpoint/2010/main">
    <mc:Choice Requires="p14">
      <p:transition spd="slow" p14:dur="15000" advClick="0" advTm="2000"/>
    </mc:Choice>
    <mc:Fallback xmlns="">
      <p:transition spd="slow" advClick="0" advTm="2000"/>
    </mc:Fallback>
  </mc:AlternateContent>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1805624" y="5376793"/>
            <a:ext cx="858075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2800" b="0" i="0" u="none" strike="noStrike" kern="1200" cap="none" spc="0" normalizeH="0" baseline="0" noProof="0" dirty="0">
                <a:ln>
                  <a:noFill/>
                </a:ln>
                <a:solidFill>
                  <a:prstClr val="black"/>
                </a:solidFill>
                <a:effectLst/>
                <a:uLnTx/>
                <a:uFillTx/>
                <a:latin typeface="Segoe UI Black" panose="020B0A02040204020203" pitchFamily="34" charset="0"/>
                <a:ea typeface="Segoe UI Black" panose="020B0A02040204020203" pitchFamily="34" charset="0"/>
                <a:cs typeface="+mn-cs"/>
              </a:rPr>
              <a:t>Fokus aufs Wesentliche – Level 4 beendet!</a:t>
            </a:r>
            <a:endParaRPr kumimoji="0" lang="de-DE" sz="2400" b="0" i="0" u="none" strike="noStrike" kern="1200" cap="none" spc="0" normalizeH="0" baseline="0" noProof="0" dirty="0">
              <a:ln>
                <a:noFill/>
              </a:ln>
              <a:solidFill>
                <a:prstClr val="black"/>
              </a:solidFill>
              <a:effectLst/>
              <a:uLnTx/>
              <a:uFillTx/>
              <a:latin typeface="Segoe UI Black" panose="020B0A02040204020203" pitchFamily="34" charset="0"/>
              <a:ea typeface="Segoe UI Black" panose="020B0A02040204020203" pitchFamily="34" charset="0"/>
              <a:cs typeface="+mn-cs"/>
            </a:endParaRPr>
          </a:p>
        </p:txBody>
      </p:sp>
      <p:pic>
        <p:nvPicPr>
          <p:cNvPr id="3" name="Picture 2" descr="Das sagt dein Lieblings-Emoji über dich aus"/>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4781" b="97477" l="9987" r="96896"/>
                    </a14:imgEffect>
                  </a14:imgLayer>
                </a14:imgProps>
              </a:ext>
              <a:ext uri="{28A0092B-C50C-407E-A947-70E740481C1C}">
                <a14:useLocalDpi xmlns:a14="http://schemas.microsoft.com/office/drawing/2010/main" val="0"/>
              </a:ext>
            </a:extLst>
          </a:blip>
          <a:srcRect/>
          <a:stretch>
            <a:fillRect/>
          </a:stretch>
        </p:blipFill>
        <p:spPr bwMode="auto">
          <a:xfrm>
            <a:off x="4029016" y="1175876"/>
            <a:ext cx="4133969" cy="4200917"/>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uppieren 12"/>
          <p:cNvGrpSpPr/>
          <p:nvPr/>
        </p:nvGrpSpPr>
        <p:grpSpPr>
          <a:xfrm>
            <a:off x="10386377" y="5912096"/>
            <a:ext cx="1716254" cy="756470"/>
            <a:chOff x="10386377" y="5912096"/>
            <a:chExt cx="1716254" cy="756470"/>
          </a:xfrm>
        </p:grpSpPr>
        <p:sp>
          <p:nvSpPr>
            <p:cNvPr id="18" name="Rechteck 17">
              <a:hlinkClick r:id="rId5"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feld 3">
              <a:hlinkClick r:id="rId5" action="ppaction://hlinksldjump"/>
            </p:cNvPr>
            <p:cNvSpPr txBox="1"/>
            <p:nvPr/>
          </p:nvSpPr>
          <p:spPr>
            <a:xfrm>
              <a:off x="10386377" y="6402567"/>
              <a:ext cx="1716254" cy="25391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050" b="0" i="0" u="none" strike="noStrike" kern="1200" cap="none" spc="0" normalizeH="0" baseline="0" noProof="0" dirty="0">
                  <a:ln>
                    <a:noFill/>
                  </a:ln>
                  <a:solidFill>
                    <a:prstClr val="black"/>
                  </a:solidFill>
                  <a:effectLst/>
                  <a:uLnTx/>
                  <a:uFillTx/>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028" name="Picture 4" descr="https://flaticons.net/icon.php?slug_category=user-interface&amp;slug_icon=double-check"/>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uppieren 8"/>
          <p:cNvGrpSpPr/>
          <p:nvPr/>
        </p:nvGrpSpPr>
        <p:grpSpPr>
          <a:xfrm>
            <a:off x="267419" y="5900013"/>
            <a:ext cx="1414732" cy="756470"/>
            <a:chOff x="267419" y="5900013"/>
            <a:chExt cx="1414732" cy="756470"/>
          </a:xfrm>
        </p:grpSpPr>
        <p:sp>
          <p:nvSpPr>
            <p:cNvPr id="12" name="Textfeld 11">
              <a:hlinkClick r:id="rId5" action="ppaction://hlinksldjump"/>
            </p:cNvPr>
            <p:cNvSpPr txBox="1"/>
            <p:nvPr/>
          </p:nvSpPr>
          <p:spPr>
            <a:xfrm>
              <a:off x="331094" y="6402567"/>
              <a:ext cx="1264793" cy="25391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050" b="0" i="0" u="none" strike="noStrike" kern="1200" cap="none" spc="0" normalizeH="0" baseline="0" noProof="0" dirty="0">
                  <a:ln>
                    <a:noFill/>
                  </a:ln>
                  <a:solidFill>
                    <a:prstClr val="black"/>
                  </a:solidFill>
                  <a:effectLst/>
                  <a:uLnTx/>
                  <a:uFillTx/>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6" name="Picture 6" descr="https://flaticons.net/icon.php?slug_category=mobile-application&amp;slug_icon=logout"/>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8" name="Rechteck 7">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7100328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2274843"/>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3063869" y="2644175"/>
            <a:ext cx="5736566" cy="1569660"/>
          </a:xfrm>
          <a:prstGeom prst="rect">
            <a:avLst/>
          </a:prstGeom>
          <a:noFill/>
        </p:spPr>
        <p:txBody>
          <a:bodyPr wrap="square" rtlCol="0">
            <a:spAutoFit/>
          </a:bodyPr>
          <a:lstStyle/>
          <a:p>
            <a:pPr algn="ctr"/>
            <a:r>
              <a:rPr lang="de-DE" sz="9600" dirty="0">
                <a:latin typeface="Segoe UI Black" panose="020B0A02040204020203" pitchFamily="34" charset="0"/>
                <a:ea typeface="Segoe UI Black" panose="020B0A02040204020203" pitchFamily="34" charset="0"/>
              </a:rPr>
              <a:t>LEVEL 1</a:t>
            </a:r>
          </a:p>
        </p:txBody>
      </p:sp>
      <p:grpSp>
        <p:nvGrpSpPr>
          <p:cNvPr id="16" name="Gruppieren 15"/>
          <p:cNvGrpSpPr/>
          <p:nvPr/>
        </p:nvGrpSpPr>
        <p:grpSpPr>
          <a:xfrm>
            <a:off x="10386377" y="5912096"/>
            <a:ext cx="1716254" cy="756470"/>
            <a:chOff x="10386377" y="5912096"/>
            <a:chExt cx="1716254" cy="756470"/>
          </a:xfrm>
        </p:grpSpPr>
        <p:sp>
          <p:nvSpPr>
            <p:cNvPr id="17" name="Rechteck 16">
              <a:hlinkClick r:id="rId3"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8" name="Textfeld 17">
              <a:hlinkClick r:id="rId4"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9" name="Picture 4" descr="https://flaticons.net/icon.php?slug_category=user-interface&amp;slug_icon=double-check"/>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0" name="Gruppieren 19"/>
          <p:cNvGrpSpPr/>
          <p:nvPr/>
        </p:nvGrpSpPr>
        <p:grpSpPr>
          <a:xfrm>
            <a:off x="267419" y="5900013"/>
            <a:ext cx="1414732" cy="756470"/>
            <a:chOff x="267419" y="5900013"/>
            <a:chExt cx="1414732" cy="756470"/>
          </a:xfrm>
        </p:grpSpPr>
        <p:sp>
          <p:nvSpPr>
            <p:cNvPr id="21" name="Textfeld 20">
              <a:hlinkClick r:id="rId4"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2" name="Picture 6" descr="https://flaticons.net/icon.php?slug_category=mobile-application&amp;slug_icon=logout"/>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3" name="Rechteck 22">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8056581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1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3539430"/>
          </a:xfrm>
          <a:prstGeom prst="rect">
            <a:avLst/>
          </a:prstGeom>
          <a:noFill/>
        </p:spPr>
        <p:txBody>
          <a:bodyPr wrap="square" rtlCol="0">
            <a:spAutoFit/>
          </a:bodyPr>
          <a:lstStyle/>
          <a:p>
            <a:pPr algn="just"/>
            <a:r>
              <a:rPr lang="de-DE" sz="2800" dirty="0">
                <a:latin typeface="Segoe UI" panose="020B0502040204020203" pitchFamily="34" charset="0"/>
                <a:ea typeface="Segoe UI Black" panose="020B0A02040204020203" pitchFamily="34" charset="0"/>
                <a:cs typeface="Segoe UI" panose="020B0502040204020203" pitchFamily="34" charset="0"/>
              </a:rPr>
              <a:t>Dies ist eine Konzentrations- und Reaktionsübung. </a:t>
            </a:r>
          </a:p>
          <a:p>
            <a:pPr algn="just"/>
            <a:endParaRPr lang="de-DE" sz="28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800" dirty="0">
                <a:latin typeface="Segoe UI" panose="020B0502040204020203" pitchFamily="34" charset="0"/>
                <a:ea typeface="Segoe UI Black" panose="020B0A02040204020203" pitchFamily="34" charset="0"/>
                <a:cs typeface="Segoe UI" panose="020B0502040204020203" pitchFamily="34" charset="0"/>
              </a:rPr>
              <a:t>In der Folge wirst du </a:t>
            </a:r>
            <a:r>
              <a:rPr lang="de-DE" sz="2800" dirty="0" smtClean="0">
                <a:latin typeface="Segoe UI" panose="020B0502040204020203" pitchFamily="34" charset="0"/>
                <a:ea typeface="Segoe UI Black" panose="020B0A02040204020203" pitchFamily="34" charset="0"/>
                <a:cs typeface="Segoe UI" panose="020B0502040204020203" pitchFamily="34" charset="0"/>
              </a:rPr>
              <a:t>unterschiedlich, </a:t>
            </a:r>
            <a:r>
              <a:rPr lang="de-DE" sz="2800" dirty="0">
                <a:latin typeface="Segoe UI" panose="020B0502040204020203" pitchFamily="34" charset="0"/>
                <a:ea typeface="Segoe UI Black" panose="020B0A02040204020203" pitchFamily="34" charset="0"/>
                <a:cs typeface="Segoe UI" panose="020B0502040204020203" pitchFamily="34" charset="0"/>
              </a:rPr>
              <a:t>farbig aufleuchtende Folien sehen. Jede Farbe steht dabei für eine bestimmte Reaktion, die du zeigen musst. </a:t>
            </a:r>
          </a:p>
          <a:p>
            <a:pPr algn="just"/>
            <a:endParaRPr lang="de-DE" sz="28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800" dirty="0">
                <a:latin typeface="Segoe UI" panose="020B0502040204020203" pitchFamily="34" charset="0"/>
                <a:ea typeface="Segoe UI Black" panose="020B0A02040204020203" pitchFamily="34" charset="0"/>
                <a:cs typeface="Segoe UI" panose="020B0502040204020203" pitchFamily="34" charset="0"/>
              </a:rPr>
              <a:t>Wenn beispielsweise die Farbe blau erscheint, musst du ganz schnell deine rechte Hand heben.</a:t>
            </a:r>
          </a:p>
        </p:txBody>
      </p:sp>
    </p:spTree>
    <p:extLst>
      <p:ext uri="{BB962C8B-B14F-4D97-AF65-F5344CB8AC3E}">
        <p14:creationId xmlns:p14="http://schemas.microsoft.com/office/powerpoint/2010/main" val="2967830486"/>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1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893647"/>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Führe die Übung bitte im Stehen durch.</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Vergewissere dich, dass um dich herum keine störenden Gegenstände liegen. </a:t>
            </a:r>
            <a:r>
              <a:rPr lang="de-DE" sz="2400" dirty="0" smtClean="0">
                <a:latin typeface="Segoe UI" panose="020B0502040204020203" pitchFamily="34" charset="0"/>
                <a:ea typeface="Segoe UI Black" panose="020B0A02040204020203" pitchFamily="34" charset="0"/>
                <a:cs typeface="Segoe UI" panose="020B0502040204020203" pitchFamily="34" charset="0"/>
              </a:rPr>
              <a:t>Bringe </a:t>
            </a:r>
            <a:r>
              <a:rPr lang="de-DE" sz="2400" dirty="0">
                <a:latin typeface="Segoe UI" panose="020B0502040204020203" pitchFamily="34" charset="0"/>
                <a:ea typeface="Segoe UI Black" panose="020B0A02040204020203" pitchFamily="34" charset="0"/>
                <a:cs typeface="Segoe UI" panose="020B0502040204020203" pitchFamily="34" charset="0"/>
              </a:rPr>
              <a:t>deine Hände in folgende Ausgangsposition:</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Gehe nach jeder durchgeführten </a:t>
            </a:r>
            <a:r>
              <a:rPr lang="de-DE" sz="2400" dirty="0" smtClean="0">
                <a:latin typeface="Segoe UI" panose="020B0502040204020203" pitchFamily="34" charset="0"/>
                <a:ea typeface="Segoe UI Black" panose="020B0A02040204020203" pitchFamily="34" charset="0"/>
                <a:cs typeface="Segoe UI" panose="020B0502040204020203" pitchFamily="34" charset="0"/>
              </a:rPr>
              <a:t>Aktion, </a:t>
            </a:r>
            <a:r>
              <a:rPr lang="de-DE" sz="2400" dirty="0">
                <a:latin typeface="Segoe UI" panose="020B0502040204020203" pitchFamily="34" charset="0"/>
                <a:ea typeface="Segoe UI Black" panose="020B0A02040204020203" pitchFamily="34" charset="0"/>
                <a:cs typeface="Segoe UI" panose="020B0502040204020203" pitchFamily="34" charset="0"/>
              </a:rPr>
              <a:t>so schnell du </a:t>
            </a:r>
            <a:r>
              <a:rPr lang="de-DE" sz="2400" dirty="0" smtClean="0">
                <a:latin typeface="Segoe UI" panose="020B0502040204020203" pitchFamily="34" charset="0"/>
                <a:ea typeface="Segoe UI Black" panose="020B0A02040204020203" pitchFamily="34" charset="0"/>
                <a:cs typeface="Segoe UI" panose="020B0502040204020203" pitchFamily="34" charset="0"/>
              </a:rPr>
              <a:t>kannst, </a:t>
            </a:r>
            <a:r>
              <a:rPr lang="de-DE" sz="2400" dirty="0">
                <a:latin typeface="Segoe UI" panose="020B0502040204020203" pitchFamily="34" charset="0"/>
                <a:ea typeface="Segoe UI Black" panose="020B0A02040204020203" pitchFamily="34" charset="0"/>
                <a:cs typeface="Segoe UI" panose="020B0502040204020203" pitchFamily="34" charset="0"/>
              </a:rPr>
              <a:t>zurück in die Ausgangsposition.</a:t>
            </a:r>
          </a:p>
        </p:txBody>
      </p:sp>
      <p:pic>
        <p:nvPicPr>
          <p:cNvPr id="10" name="Picture 2" descr="Bildergebnis für hände hoch">
            <a:extLst>
              <a:ext uri="{FF2B5EF4-FFF2-40B4-BE49-F238E27FC236}">
                <a16:creationId xmlns:a16="http://schemas.microsoft.com/office/drawing/2014/main" id="{0A151993-1679-4F0E-93A5-FF25498516B4}"/>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7104" b="100000" l="0" r="99273"/>
                    </a14:imgEffect>
                    <a14:imgEffect>
                      <a14:artisticPencilGrayscale/>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329604" y="3339674"/>
            <a:ext cx="3532792" cy="235091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0033949"/>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1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3262432"/>
          </a:xfrm>
          <a:prstGeom prst="rect">
            <a:avLst/>
          </a:prstGeom>
          <a:noFill/>
        </p:spPr>
        <p:txBody>
          <a:bodyPr wrap="square" rtlCol="0">
            <a:spAutoFit/>
          </a:bodyPr>
          <a:lstStyle/>
          <a:p>
            <a:pPr algn="just"/>
            <a:r>
              <a:rPr lang="de-DE" sz="2600" dirty="0">
                <a:latin typeface="Segoe UI" panose="020B0502040204020203" pitchFamily="34" charset="0"/>
                <a:ea typeface="Segoe UI Black" panose="020B0A02040204020203" pitchFamily="34" charset="0"/>
                <a:cs typeface="Segoe UI" panose="020B0502040204020203" pitchFamily="34" charset="0"/>
              </a:rPr>
              <a:t>Folgende Farben wirst du auf den kommenden Folien sehen: blau, gelb und rot.</a:t>
            </a:r>
          </a:p>
          <a:p>
            <a:pPr algn="just"/>
            <a:endParaRPr lang="de-DE" sz="26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600" dirty="0">
                <a:latin typeface="Segoe UI" panose="020B0502040204020203" pitchFamily="34" charset="0"/>
                <a:ea typeface="Segoe UI Black" panose="020B0A02040204020203" pitchFamily="34" charset="0"/>
                <a:cs typeface="Segoe UI" panose="020B0502040204020203" pitchFamily="34" charset="0"/>
              </a:rPr>
              <a:t>Dabei stehen die Farben für diese Aktionen:</a:t>
            </a:r>
          </a:p>
          <a:p>
            <a:pPr marL="457200" indent="-457200" algn="just">
              <a:buFont typeface="Wingdings" panose="05000000000000000000" pitchFamily="2" charset="2"/>
              <a:buChar char="§"/>
            </a:pPr>
            <a:r>
              <a:rPr lang="de-DE" sz="2600" b="1" dirty="0">
                <a:solidFill>
                  <a:srgbClr val="0070C0"/>
                </a:solidFill>
                <a:latin typeface="Segoe UI" panose="020B0502040204020203" pitchFamily="34" charset="0"/>
                <a:ea typeface="Segoe UI Black" panose="020B0A02040204020203" pitchFamily="34" charset="0"/>
                <a:cs typeface="Segoe UI" panose="020B0502040204020203" pitchFamily="34" charset="0"/>
              </a:rPr>
              <a:t>Blau</a:t>
            </a:r>
            <a:r>
              <a:rPr lang="de-DE" sz="2600" b="1" dirty="0">
                <a:latin typeface="Segoe UI" panose="020B0502040204020203" pitchFamily="34" charset="0"/>
                <a:ea typeface="Segoe UI Black" panose="020B0A02040204020203" pitchFamily="34" charset="0"/>
                <a:cs typeface="Segoe UI" panose="020B0502040204020203" pitchFamily="34" charset="0"/>
              </a:rPr>
              <a:t> – den rechten Arm gerade am Ohr entlang nach oben strecken</a:t>
            </a:r>
          </a:p>
          <a:p>
            <a:pPr marL="457200" indent="-457200" algn="just">
              <a:buFont typeface="Wingdings" panose="05000000000000000000" pitchFamily="2" charset="2"/>
              <a:buChar char="§"/>
            </a:pPr>
            <a:r>
              <a:rPr lang="de-DE" sz="2600" b="1" dirty="0">
                <a:solidFill>
                  <a:srgbClr val="FF0000"/>
                </a:solidFill>
                <a:latin typeface="Segoe UI" panose="020B0502040204020203" pitchFamily="34" charset="0"/>
                <a:ea typeface="Segoe UI Black" panose="020B0A02040204020203" pitchFamily="34" charset="0"/>
                <a:cs typeface="Segoe UI" panose="020B0502040204020203" pitchFamily="34" charset="0"/>
              </a:rPr>
              <a:t>Rot</a:t>
            </a:r>
            <a:r>
              <a:rPr lang="de-DE" sz="2600" b="1" dirty="0">
                <a:latin typeface="Segoe UI" panose="020B0502040204020203" pitchFamily="34" charset="0"/>
                <a:ea typeface="Segoe UI Black" panose="020B0A02040204020203" pitchFamily="34" charset="0"/>
                <a:cs typeface="Segoe UI" panose="020B0502040204020203" pitchFamily="34" charset="0"/>
              </a:rPr>
              <a:t> – den linken Arm gerade am Ohr entlang nach oben strecken</a:t>
            </a:r>
          </a:p>
          <a:p>
            <a:pPr marL="457200" indent="-457200" algn="just">
              <a:buFont typeface="Wingdings" panose="05000000000000000000" pitchFamily="2" charset="2"/>
              <a:buChar char="§"/>
            </a:pPr>
            <a:r>
              <a:rPr lang="de-DE" sz="2600" b="1" dirty="0">
                <a:solidFill>
                  <a:srgbClr val="FFFF00"/>
                </a:solidFill>
                <a:latin typeface="Segoe UI" panose="020B0502040204020203" pitchFamily="34" charset="0"/>
                <a:ea typeface="Segoe UI Black" panose="020B0A02040204020203" pitchFamily="34" charset="0"/>
                <a:cs typeface="Segoe UI" panose="020B0502040204020203" pitchFamily="34" charset="0"/>
              </a:rPr>
              <a:t>Gelb</a:t>
            </a:r>
            <a:r>
              <a:rPr lang="de-DE" sz="2600" b="1" dirty="0">
                <a:latin typeface="Segoe UI" panose="020B0502040204020203" pitchFamily="34" charset="0"/>
                <a:ea typeface="Segoe UI Black" panose="020B0A02040204020203" pitchFamily="34" charset="0"/>
                <a:cs typeface="Segoe UI" panose="020B0502040204020203" pitchFamily="34" charset="0"/>
              </a:rPr>
              <a:t> – hinter dem Rücken einmal in die Hände klatschen</a:t>
            </a:r>
          </a:p>
          <a:p>
            <a:pPr marL="457200" indent="-457200" algn="just">
              <a:buFont typeface="Symbol" panose="05050102010706020507" pitchFamily="18" charset="2"/>
              <a:buChar char="-"/>
            </a:pPr>
            <a:endParaRPr lang="de-DE" sz="2400"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2917496673"/>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1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10"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0790451"/>
      </p:ext>
    </p:extLst>
  </p:cSld>
  <p:clrMapOvr>
    <a:masterClrMapping/>
  </p:clrMapOvr>
  <mc:AlternateContent xmlns:mc="http://schemas.openxmlformats.org/markup-compatibility/2006" xmlns:p14="http://schemas.microsoft.com/office/powerpoint/2010/main">
    <mc:Choice Requires="p14">
      <p:transition spd="slow" p14:dur="5000" advClick="0" advTm="4000"/>
    </mc:Choice>
    <mc:Fallback xmlns="">
      <p:transition spd="slow" advClick="0" advTm="4000"/>
    </mc:Fallback>
  </mc:AlternateContent>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326870526"/>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657875999"/>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365233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476692432"/>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382748909"/>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762054817"/>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397053248"/>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504690509"/>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980062285"/>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657659509"/>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955824259"/>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680697390"/>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095811401"/>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814817545"/>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014223306"/>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850957169"/>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476139982"/>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252766851"/>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442559620"/>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41749930"/>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291536186"/>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691553545"/>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972309155"/>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260432306"/>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842679945"/>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361480380"/>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071867842"/>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158641223"/>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021040189"/>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72200966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186379912"/>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628428257"/>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517051765"/>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698631399"/>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561438117"/>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09066397"/>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16456008"/>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59585512"/>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055467363"/>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078247032"/>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22175469"/>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035735463"/>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50705757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066947432"/>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610720411"/>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801283756"/>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113985115"/>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349351952"/>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074757640"/>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885582028"/>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039570818"/>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850826948"/>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929528548"/>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133547913"/>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064709471"/>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17085605"/>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94644308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879558608"/>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219402632"/>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77069333"/>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41559523"/>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00438055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8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30" name="Picture 6" descr="Bildergebnis für mindance logo png">
            <a:extLst>
              <a:ext uri="{FF2B5EF4-FFF2-40B4-BE49-F238E27FC236}">
                <a16:creationId xmlns:a16="http://schemas.microsoft.com/office/drawing/2014/main" id="{E68DB7E0-5A2A-4940-944F-2AA797442F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545" y="173990"/>
            <a:ext cx="2123161" cy="567690"/>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pic>
        <p:nvPicPr>
          <p:cNvPr id="1032" name="Picture 8" descr="Bildergebnis für universität halle-wittenberg logo png">
            <a:extLst>
              <a:ext uri="{FF2B5EF4-FFF2-40B4-BE49-F238E27FC236}">
                <a16:creationId xmlns:a16="http://schemas.microsoft.com/office/drawing/2014/main" id="{E23438F6-FC82-4EA8-A7E4-82B2FD6E1C8C}"/>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247093" y="173990"/>
            <a:ext cx="949388" cy="49323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6" descr="Ein Bild, das Essen enthält.&#10;&#10;Automatisch generierte Beschreibung">
            <a:extLst>
              <a:ext uri="{FF2B5EF4-FFF2-40B4-BE49-F238E27FC236}">
                <a16:creationId xmlns:a16="http://schemas.microsoft.com/office/drawing/2014/main" id="{1603BBEC-676D-4888-BDEF-90F5071552AB}"/>
              </a:ext>
            </a:extLst>
          </p:cNvPr>
          <p:cNvPicPr>
            <a:picLocks noChangeAspect="1"/>
          </p:cNvPicPr>
          <p:nvPr/>
        </p:nvPicPr>
        <p:blipFill rotWithShape="1">
          <a:blip r:embed="rId5" cstate="hqprint">
            <a:extLst>
              <a:ext uri="{28A0092B-C50C-407E-A947-70E740481C1C}">
                <a14:useLocalDpi xmlns:a14="http://schemas.microsoft.com/office/drawing/2010/main" val="0"/>
              </a:ext>
            </a:extLst>
          </a:blip>
          <a:srcRect t="10740" b="18559"/>
          <a:stretch/>
        </p:blipFill>
        <p:spPr>
          <a:xfrm>
            <a:off x="10108725" y="-60960"/>
            <a:ext cx="1879409" cy="802640"/>
          </a:xfrm>
          <a:prstGeom prst="rect">
            <a:avLst/>
          </a:prstGeom>
        </p:spPr>
      </p:pic>
      <p:pic>
        <p:nvPicPr>
          <p:cNvPr id="14" name="Picture 2" descr="Bildergebnis für uni rostock logo png">
            <a:extLst>
              <a:ext uri="{FF2B5EF4-FFF2-40B4-BE49-F238E27FC236}">
                <a16:creationId xmlns:a16="http://schemas.microsoft.com/office/drawing/2014/main" id="{44935FA3-45F2-4F15-A15D-7802526DCA7E}"/>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7150868" y="141873"/>
            <a:ext cx="547761" cy="569672"/>
          </a:xfrm>
          <a:prstGeom prst="rect">
            <a:avLst/>
          </a:prstGeom>
          <a:noFill/>
          <a:extLst>
            <a:ext uri="{909E8E84-426E-40DD-AFC4-6F175D3DCCD1}">
              <a14:hiddenFill xmlns:a14="http://schemas.microsoft.com/office/drawing/2010/main">
                <a:solidFill>
                  <a:srgbClr val="FFFFFF"/>
                </a:solidFill>
              </a14:hiddenFill>
            </a:ext>
          </a:extLst>
        </p:spPr>
      </p:pic>
      <p:sp>
        <p:nvSpPr>
          <p:cNvPr id="11" name="Textfeld 10">
            <a:extLst>
              <a:ext uri="{FF2B5EF4-FFF2-40B4-BE49-F238E27FC236}">
                <a16:creationId xmlns:a16="http://schemas.microsoft.com/office/drawing/2014/main" id="{88D1F1FD-745E-4C58-9056-474314EE220B}"/>
              </a:ext>
            </a:extLst>
          </p:cNvPr>
          <p:cNvSpPr txBox="1"/>
          <p:nvPr/>
        </p:nvSpPr>
        <p:spPr>
          <a:xfrm>
            <a:off x="1805624" y="5376793"/>
            <a:ext cx="8580753" cy="523220"/>
          </a:xfrm>
          <a:prstGeom prst="rect">
            <a:avLst/>
          </a:prstGeom>
          <a:noFill/>
        </p:spPr>
        <p:txBody>
          <a:bodyPr wrap="square" rtlCol="0">
            <a:spAutoFit/>
          </a:bodyPr>
          <a:lstStyle/>
          <a:p>
            <a:pPr algn="ctr"/>
            <a:r>
              <a:rPr lang="de-DE" sz="2800" dirty="0">
                <a:latin typeface="Segoe UI Black" panose="020B0A02040204020203" pitchFamily="34" charset="0"/>
                <a:ea typeface="Segoe UI Black" panose="020B0A02040204020203" pitchFamily="34" charset="0"/>
              </a:rPr>
              <a:t>Konzentration und Reaktion – Level 1 beendet!</a:t>
            </a:r>
            <a:endParaRPr lang="de-DE" sz="2400" dirty="0">
              <a:latin typeface="Segoe UI Black" panose="020B0A02040204020203" pitchFamily="34" charset="0"/>
              <a:ea typeface="Segoe UI Black" panose="020B0A02040204020203" pitchFamily="34" charset="0"/>
            </a:endParaRPr>
          </a:p>
        </p:txBody>
      </p:sp>
      <p:pic>
        <p:nvPicPr>
          <p:cNvPr id="3" name="Picture 2" descr="Das sagt dein Lieblings-Emoji über dich aus"/>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4781" b="97477" l="9987" r="96896"/>
                    </a14:imgEffect>
                  </a14:imgLayer>
                </a14:imgProps>
              </a:ext>
              <a:ext uri="{28A0092B-C50C-407E-A947-70E740481C1C}">
                <a14:useLocalDpi xmlns:a14="http://schemas.microsoft.com/office/drawing/2010/main" val="0"/>
              </a:ext>
            </a:extLst>
          </a:blip>
          <a:srcRect/>
          <a:stretch>
            <a:fillRect/>
          </a:stretch>
        </p:blipFill>
        <p:spPr bwMode="auto">
          <a:xfrm>
            <a:off x="4029016" y="1175876"/>
            <a:ext cx="4133969" cy="4200917"/>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uppieren 12"/>
          <p:cNvGrpSpPr/>
          <p:nvPr/>
        </p:nvGrpSpPr>
        <p:grpSpPr>
          <a:xfrm>
            <a:off x="10386377" y="5912096"/>
            <a:ext cx="1716254" cy="756470"/>
            <a:chOff x="10386377" y="5912096"/>
            <a:chExt cx="1716254" cy="756470"/>
          </a:xfrm>
        </p:grpSpPr>
        <p:sp>
          <p:nvSpPr>
            <p:cNvPr id="18" name="Rechteck 17">
              <a:hlinkClick r:id="rId9"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Textfeld 3">
              <a:hlinkClick r:id="rId10"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028" name="Picture 4" descr="https://flaticons.net/icon.php?slug_category=user-interface&amp;slug_icon=double-check"/>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uppieren 8"/>
          <p:cNvGrpSpPr/>
          <p:nvPr/>
        </p:nvGrpSpPr>
        <p:grpSpPr>
          <a:xfrm>
            <a:off x="267419" y="5900013"/>
            <a:ext cx="1414732" cy="756470"/>
            <a:chOff x="267419" y="5900013"/>
            <a:chExt cx="1414732" cy="756470"/>
          </a:xfrm>
        </p:grpSpPr>
        <p:sp>
          <p:nvSpPr>
            <p:cNvPr id="12" name="Textfeld 11">
              <a:hlinkClick r:id="rId10"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6" name="Picture 6" descr="https://flaticons.net/icon.php?slug_category=mobile-application&amp;slug_icon=logout"/>
            <p:cNvPicPr>
              <a:picLocks noChangeAspect="1" noChangeArrowheads="1"/>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8" name="Rechteck 7">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31113655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2274843"/>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3063869" y="2644175"/>
            <a:ext cx="5736566" cy="1569660"/>
          </a:xfrm>
          <a:prstGeom prst="rect">
            <a:avLst/>
          </a:prstGeom>
          <a:noFill/>
        </p:spPr>
        <p:txBody>
          <a:bodyPr wrap="square" rtlCol="0">
            <a:spAutoFit/>
          </a:bodyPr>
          <a:lstStyle/>
          <a:p>
            <a:pPr algn="ctr"/>
            <a:r>
              <a:rPr lang="de-DE" sz="9600" dirty="0">
                <a:latin typeface="Segoe UI Black" panose="020B0A02040204020203" pitchFamily="34" charset="0"/>
                <a:ea typeface="Segoe UI Black" panose="020B0A02040204020203" pitchFamily="34" charset="0"/>
              </a:rPr>
              <a:t>LEVEL 2</a:t>
            </a:r>
          </a:p>
        </p:txBody>
      </p:sp>
      <p:grpSp>
        <p:nvGrpSpPr>
          <p:cNvPr id="16" name="Gruppieren 15"/>
          <p:cNvGrpSpPr/>
          <p:nvPr/>
        </p:nvGrpSpPr>
        <p:grpSpPr>
          <a:xfrm>
            <a:off x="10386377" y="5912096"/>
            <a:ext cx="1716254" cy="756470"/>
            <a:chOff x="10386377" y="5912096"/>
            <a:chExt cx="1716254" cy="756470"/>
          </a:xfrm>
        </p:grpSpPr>
        <p:sp>
          <p:nvSpPr>
            <p:cNvPr id="17" name="Rechteck 16">
              <a:hlinkClick r:id="rId3"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8" name="Textfeld 17">
              <a:hlinkClick r:id="rId4"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9" name="Picture 4" descr="https://flaticons.net/icon.php?slug_category=user-interface&amp;slug_icon=double-check"/>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0" name="Gruppieren 19"/>
          <p:cNvGrpSpPr/>
          <p:nvPr/>
        </p:nvGrpSpPr>
        <p:grpSpPr>
          <a:xfrm>
            <a:off x="267419" y="5900013"/>
            <a:ext cx="1414732" cy="756470"/>
            <a:chOff x="267419" y="5900013"/>
            <a:chExt cx="1414732" cy="756470"/>
          </a:xfrm>
        </p:grpSpPr>
        <p:sp>
          <p:nvSpPr>
            <p:cNvPr id="21" name="Textfeld 20">
              <a:hlinkClick r:id="rId4"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2" name="Picture 6" descr="https://flaticons.net/icon.php?slug_category=mobile-application&amp;slug_icon=logout"/>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3" name="Rechteck 22">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8795282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3539430"/>
          </a:xfrm>
          <a:prstGeom prst="rect">
            <a:avLst/>
          </a:prstGeom>
          <a:noFill/>
        </p:spPr>
        <p:txBody>
          <a:bodyPr wrap="square" rtlCol="0">
            <a:spAutoFit/>
          </a:bodyPr>
          <a:lstStyle/>
          <a:p>
            <a:pPr algn="just"/>
            <a:r>
              <a:rPr lang="de-DE" sz="2800" dirty="0">
                <a:latin typeface="Segoe UI" panose="020B0502040204020203" pitchFamily="34" charset="0"/>
                <a:ea typeface="Segoe UI Black" panose="020B0A02040204020203" pitchFamily="34" charset="0"/>
                <a:cs typeface="Segoe UI" panose="020B0502040204020203" pitchFamily="34" charset="0"/>
              </a:rPr>
              <a:t>Dies ist eine Konzentrations- und Reaktionsübung. </a:t>
            </a:r>
          </a:p>
          <a:p>
            <a:pPr algn="just"/>
            <a:endParaRPr lang="de-DE" sz="28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800" dirty="0">
                <a:latin typeface="Segoe UI" panose="020B0502040204020203" pitchFamily="34" charset="0"/>
                <a:ea typeface="Segoe UI Black" panose="020B0A02040204020203" pitchFamily="34" charset="0"/>
                <a:cs typeface="Segoe UI" panose="020B0502040204020203" pitchFamily="34" charset="0"/>
              </a:rPr>
              <a:t>In der Folge wirst du unterschiedlich farbig aufleuchtende Folien sehen. Jede Farbe steht dabei für eine bestimmte Reaktion, die du zeigen musst. </a:t>
            </a:r>
          </a:p>
          <a:p>
            <a:pPr algn="just"/>
            <a:endParaRPr lang="de-DE" sz="28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800" dirty="0">
                <a:latin typeface="Segoe UI" panose="020B0502040204020203" pitchFamily="34" charset="0"/>
                <a:ea typeface="Segoe UI Black" panose="020B0A02040204020203" pitchFamily="34" charset="0"/>
                <a:cs typeface="Segoe UI" panose="020B0502040204020203" pitchFamily="34" charset="0"/>
              </a:rPr>
              <a:t>Wenn beispielsweise die Farbe blau erscheint, musst du ganz schnell deine rechte Hand heben.</a:t>
            </a:r>
          </a:p>
        </p:txBody>
      </p:sp>
    </p:spTree>
    <p:extLst>
      <p:ext uri="{BB962C8B-B14F-4D97-AF65-F5344CB8AC3E}">
        <p14:creationId xmlns:p14="http://schemas.microsoft.com/office/powerpoint/2010/main" val="1178911095"/>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893647"/>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Führe die Übung bitte im Stehen durch.</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Vergewissere dich, dass um dich herum keine störenden Gegenstände liegen. Bringe deine Hände in folgende Ausgangsposition:</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Gehe nach jeder durchgeführten </a:t>
            </a:r>
            <a:r>
              <a:rPr lang="de-DE" sz="2400" dirty="0" smtClean="0">
                <a:latin typeface="Segoe UI" panose="020B0502040204020203" pitchFamily="34" charset="0"/>
                <a:ea typeface="Segoe UI Black" panose="020B0A02040204020203" pitchFamily="34" charset="0"/>
                <a:cs typeface="Segoe UI" panose="020B0502040204020203" pitchFamily="34" charset="0"/>
              </a:rPr>
              <a:t>Aktion, </a:t>
            </a:r>
            <a:r>
              <a:rPr lang="de-DE" sz="2400" dirty="0">
                <a:latin typeface="Segoe UI" panose="020B0502040204020203" pitchFamily="34" charset="0"/>
                <a:ea typeface="Segoe UI Black" panose="020B0A02040204020203" pitchFamily="34" charset="0"/>
                <a:cs typeface="Segoe UI" panose="020B0502040204020203" pitchFamily="34" charset="0"/>
              </a:rPr>
              <a:t>so schnell du </a:t>
            </a:r>
            <a:r>
              <a:rPr lang="de-DE" sz="2400" dirty="0" smtClean="0">
                <a:latin typeface="Segoe UI" panose="020B0502040204020203" pitchFamily="34" charset="0"/>
                <a:ea typeface="Segoe UI Black" panose="020B0A02040204020203" pitchFamily="34" charset="0"/>
                <a:cs typeface="Segoe UI" panose="020B0502040204020203" pitchFamily="34" charset="0"/>
              </a:rPr>
              <a:t>kannst, </a:t>
            </a:r>
            <a:r>
              <a:rPr lang="de-DE" sz="2400" dirty="0">
                <a:latin typeface="Segoe UI" panose="020B0502040204020203" pitchFamily="34" charset="0"/>
                <a:ea typeface="Segoe UI Black" panose="020B0A02040204020203" pitchFamily="34" charset="0"/>
                <a:cs typeface="Segoe UI" panose="020B0502040204020203" pitchFamily="34" charset="0"/>
              </a:rPr>
              <a:t>zurück in die Ausgangsposition.</a:t>
            </a:r>
          </a:p>
        </p:txBody>
      </p:sp>
      <p:pic>
        <p:nvPicPr>
          <p:cNvPr id="10" name="Picture 2" descr="Bildergebnis für hände hoch">
            <a:extLst>
              <a:ext uri="{FF2B5EF4-FFF2-40B4-BE49-F238E27FC236}">
                <a16:creationId xmlns:a16="http://schemas.microsoft.com/office/drawing/2014/main" id="{0A151993-1679-4F0E-93A5-FF25498516B4}"/>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7104" b="100000" l="0" r="99273"/>
                    </a14:imgEffect>
                    <a14:imgEffect>
                      <a14:artisticPencilGrayscale/>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329604" y="3339674"/>
            <a:ext cx="3532792" cy="235091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6541353"/>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3662541"/>
          </a:xfrm>
          <a:prstGeom prst="rect">
            <a:avLst/>
          </a:prstGeom>
          <a:noFill/>
        </p:spPr>
        <p:txBody>
          <a:bodyPr wrap="square" rtlCol="0">
            <a:spAutoFit/>
          </a:bodyPr>
          <a:lstStyle/>
          <a:p>
            <a:pPr algn="just"/>
            <a:r>
              <a:rPr lang="de-DE" sz="2600" dirty="0">
                <a:latin typeface="Segoe UI" panose="020B0502040204020203" pitchFamily="34" charset="0"/>
                <a:ea typeface="Segoe UI Black" panose="020B0A02040204020203" pitchFamily="34" charset="0"/>
                <a:cs typeface="Segoe UI" panose="020B0502040204020203" pitchFamily="34" charset="0"/>
              </a:rPr>
              <a:t>Folgende Farben wirst du auf den kommenden Folien sehen: blau, rot, gelb und grün.</a:t>
            </a:r>
          </a:p>
          <a:p>
            <a:pPr algn="just"/>
            <a:endParaRPr lang="de-DE" sz="26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600" dirty="0">
                <a:latin typeface="Segoe UI" panose="020B0502040204020203" pitchFamily="34" charset="0"/>
                <a:ea typeface="Segoe UI Black" panose="020B0A02040204020203" pitchFamily="34" charset="0"/>
                <a:cs typeface="Segoe UI" panose="020B0502040204020203" pitchFamily="34" charset="0"/>
              </a:rPr>
              <a:t>Dabei stehen die Farben für diese Aktionen:</a:t>
            </a:r>
          </a:p>
          <a:p>
            <a:pPr marL="457200" indent="-457200" algn="just">
              <a:buFont typeface="Wingdings" panose="05000000000000000000" pitchFamily="2" charset="2"/>
              <a:buChar char="§"/>
            </a:pPr>
            <a:r>
              <a:rPr lang="de-DE" sz="2600" b="1" dirty="0">
                <a:solidFill>
                  <a:srgbClr val="0070C0"/>
                </a:solidFill>
                <a:latin typeface="Segoe UI" panose="020B0502040204020203" pitchFamily="34" charset="0"/>
                <a:ea typeface="Segoe UI Black" panose="020B0A02040204020203" pitchFamily="34" charset="0"/>
                <a:cs typeface="Segoe UI" panose="020B0502040204020203" pitchFamily="34" charset="0"/>
              </a:rPr>
              <a:t>Blau</a:t>
            </a:r>
            <a:r>
              <a:rPr lang="de-DE" sz="2600" b="1" dirty="0">
                <a:latin typeface="Segoe UI" panose="020B0502040204020203" pitchFamily="34" charset="0"/>
                <a:ea typeface="Segoe UI Black" panose="020B0A02040204020203" pitchFamily="34" charset="0"/>
                <a:cs typeface="Segoe UI" panose="020B0502040204020203" pitchFamily="34" charset="0"/>
              </a:rPr>
              <a:t> – den rechten Arm gerade am Ohr entlang nach oben strecken</a:t>
            </a:r>
          </a:p>
          <a:p>
            <a:pPr marL="457200" indent="-457200" algn="just">
              <a:buFont typeface="Wingdings" panose="05000000000000000000" pitchFamily="2" charset="2"/>
              <a:buChar char="§"/>
            </a:pPr>
            <a:r>
              <a:rPr lang="de-DE" sz="2600" b="1" dirty="0">
                <a:solidFill>
                  <a:srgbClr val="FF0000"/>
                </a:solidFill>
                <a:latin typeface="Segoe UI" panose="020B0502040204020203" pitchFamily="34" charset="0"/>
                <a:ea typeface="Segoe UI Black" panose="020B0A02040204020203" pitchFamily="34" charset="0"/>
                <a:cs typeface="Segoe UI" panose="020B0502040204020203" pitchFamily="34" charset="0"/>
              </a:rPr>
              <a:t>Rot</a:t>
            </a:r>
            <a:r>
              <a:rPr lang="de-DE" sz="2600" b="1" dirty="0">
                <a:latin typeface="Segoe UI" panose="020B0502040204020203" pitchFamily="34" charset="0"/>
                <a:ea typeface="Segoe UI Black" panose="020B0A02040204020203" pitchFamily="34" charset="0"/>
                <a:cs typeface="Segoe UI" panose="020B0502040204020203" pitchFamily="34" charset="0"/>
              </a:rPr>
              <a:t> – den linken Arm gerade am Ohr entlang nach oben strecken</a:t>
            </a:r>
          </a:p>
          <a:p>
            <a:pPr marL="457200" indent="-457200" algn="just">
              <a:buFont typeface="Wingdings" panose="05000000000000000000" pitchFamily="2" charset="2"/>
              <a:buChar char="§"/>
            </a:pPr>
            <a:r>
              <a:rPr lang="de-DE" sz="2600" b="1" dirty="0">
                <a:solidFill>
                  <a:srgbClr val="FFFF00"/>
                </a:solidFill>
                <a:latin typeface="Segoe UI" panose="020B0502040204020203" pitchFamily="34" charset="0"/>
                <a:ea typeface="Segoe UI Black" panose="020B0A02040204020203" pitchFamily="34" charset="0"/>
                <a:cs typeface="Segoe UI" panose="020B0502040204020203" pitchFamily="34" charset="0"/>
              </a:rPr>
              <a:t>Gelb</a:t>
            </a:r>
            <a:r>
              <a:rPr lang="de-DE" sz="2600" b="1" dirty="0">
                <a:latin typeface="Segoe UI" panose="020B0502040204020203" pitchFamily="34" charset="0"/>
                <a:ea typeface="Segoe UI Black" panose="020B0A02040204020203" pitchFamily="34" charset="0"/>
                <a:cs typeface="Segoe UI" panose="020B0502040204020203" pitchFamily="34" charset="0"/>
              </a:rPr>
              <a:t> – hinter dem Rücken einmal in die Hände klatschen</a:t>
            </a:r>
          </a:p>
          <a:p>
            <a:pPr marL="457200" indent="-457200" algn="just">
              <a:buFont typeface="Wingdings" panose="05000000000000000000" pitchFamily="2" charset="2"/>
              <a:buChar char="§"/>
            </a:pPr>
            <a:r>
              <a:rPr lang="de-DE" sz="2600" b="1" dirty="0">
                <a:solidFill>
                  <a:srgbClr val="00B050"/>
                </a:solidFill>
                <a:latin typeface="Segoe UI" panose="020B0502040204020203" pitchFamily="34" charset="0"/>
                <a:ea typeface="Segoe UI Black" panose="020B0A02040204020203" pitchFamily="34" charset="0"/>
                <a:cs typeface="Segoe UI" panose="020B0502040204020203" pitchFamily="34" charset="0"/>
              </a:rPr>
              <a:t>Grün</a:t>
            </a:r>
            <a:r>
              <a:rPr lang="de-DE" sz="2600" b="1" dirty="0">
                <a:latin typeface="Segoe UI" panose="020B0502040204020203" pitchFamily="34" charset="0"/>
                <a:ea typeface="Segoe UI Black" panose="020B0A02040204020203" pitchFamily="34" charset="0"/>
                <a:cs typeface="Segoe UI" panose="020B0502040204020203" pitchFamily="34" charset="0"/>
              </a:rPr>
              <a:t> – vor dem Bauch einmal in die Hände klatschen</a:t>
            </a:r>
          </a:p>
          <a:p>
            <a:pPr marL="457200" indent="-457200" algn="just">
              <a:buFont typeface="Symbol" panose="05050102010706020507" pitchFamily="18" charset="2"/>
              <a:buChar char="-"/>
            </a:pPr>
            <a:endParaRPr lang="de-DE" sz="2400"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3662463418"/>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10"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6452697"/>
      </p:ext>
    </p:extLst>
  </p:cSld>
  <p:clrMapOvr>
    <a:masterClrMapping/>
  </p:clrMapOvr>
  <mc:AlternateContent xmlns:mc="http://schemas.openxmlformats.org/markup-compatibility/2006" xmlns:p14="http://schemas.microsoft.com/office/powerpoint/2010/main">
    <mc:Choice Requires="p14">
      <p:transition spd="slow" p14:dur="5000" advClick="0" advTm="4000"/>
    </mc:Choice>
    <mc:Fallback xmlns="">
      <p:transition spd="slow" advClick="0" advTm="4000"/>
    </mc:Fallback>
  </mc:AlternateContent>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938391751"/>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171933980"/>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327198652"/>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54771338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752667990"/>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260695686"/>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442455"/>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69207887"/>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2032499"/>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799802635"/>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059519156"/>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288801720"/>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640503858"/>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696699148"/>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459443033"/>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3351089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95830308"/>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072492028"/>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32527654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385785286"/>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124517876"/>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628626393"/>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858151276"/>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156058056"/>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122025026"/>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66130145"/>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01377546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7395846"/>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64275108"/>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219756848"/>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508087741"/>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814453195"/>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80999753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070261917"/>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65042443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70496264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670585513"/>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125592958"/>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332096610"/>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716541900"/>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506078901"/>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506543751"/>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905334683"/>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902115090"/>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704574580"/>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223985117"/>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9265126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072455157"/>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444120300"/>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81189038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756982957"/>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232020041"/>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661875889"/>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366365039"/>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885740628"/>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517429850"/>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732612070"/>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654351896"/>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462824345"/>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918469122"/>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607082492"/>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064269425"/>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56333795"/>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4419497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26784843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52279356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8294219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821247180"/>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778815526"/>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508764701"/>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63404008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348148901"/>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668955867"/>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134350537"/>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753113959"/>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885333548"/>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893325209"/>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070279011"/>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75128657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42251953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572998121"/>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721665058"/>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161435988"/>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522014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995999818"/>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695813803"/>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708482756"/>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215399159"/>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55288044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999251423"/>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801668065"/>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094463229"/>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780181613"/>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1805624" y="5376793"/>
            <a:ext cx="8580753" cy="523220"/>
          </a:xfrm>
          <a:prstGeom prst="rect">
            <a:avLst/>
          </a:prstGeom>
          <a:noFill/>
        </p:spPr>
        <p:txBody>
          <a:bodyPr wrap="square" rtlCol="0">
            <a:spAutoFit/>
          </a:bodyPr>
          <a:lstStyle/>
          <a:p>
            <a:pPr algn="ctr"/>
            <a:r>
              <a:rPr lang="de-DE" sz="2800" dirty="0">
                <a:latin typeface="Segoe UI Black" panose="020B0A02040204020203" pitchFamily="34" charset="0"/>
                <a:ea typeface="Segoe UI Black" panose="020B0A02040204020203" pitchFamily="34" charset="0"/>
              </a:rPr>
              <a:t>Konzentration und Reaktion – Level 2 beendet!</a:t>
            </a:r>
            <a:endParaRPr lang="de-DE" sz="2400" dirty="0">
              <a:latin typeface="Segoe UI Black" panose="020B0A02040204020203" pitchFamily="34" charset="0"/>
              <a:ea typeface="Segoe UI Black" panose="020B0A02040204020203" pitchFamily="34" charset="0"/>
            </a:endParaRPr>
          </a:p>
        </p:txBody>
      </p:sp>
      <p:pic>
        <p:nvPicPr>
          <p:cNvPr id="3" name="Picture 2" descr="Das sagt dein Lieblings-Emoji über dich aus"/>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4781" b="97477" l="9987" r="96896"/>
                    </a14:imgEffect>
                  </a14:imgLayer>
                </a14:imgProps>
              </a:ext>
              <a:ext uri="{28A0092B-C50C-407E-A947-70E740481C1C}">
                <a14:useLocalDpi xmlns:a14="http://schemas.microsoft.com/office/drawing/2010/main" val="0"/>
              </a:ext>
            </a:extLst>
          </a:blip>
          <a:srcRect/>
          <a:stretch>
            <a:fillRect/>
          </a:stretch>
        </p:blipFill>
        <p:spPr bwMode="auto">
          <a:xfrm>
            <a:off x="4029016" y="1175876"/>
            <a:ext cx="4133969" cy="4200917"/>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uppieren 12"/>
          <p:cNvGrpSpPr/>
          <p:nvPr/>
        </p:nvGrpSpPr>
        <p:grpSpPr>
          <a:xfrm>
            <a:off x="10386377" y="5912096"/>
            <a:ext cx="1716254" cy="756470"/>
            <a:chOff x="10386377" y="5912096"/>
            <a:chExt cx="1716254" cy="756470"/>
          </a:xfrm>
        </p:grpSpPr>
        <p:sp>
          <p:nvSpPr>
            <p:cNvPr id="18" name="Rechteck 17">
              <a:hlinkClick r:id="rId5"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Textfeld 3">
              <a:hlinkClick r:id="rId6"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028" name="Picture 4" descr="https://flaticons.net/icon.php?slug_category=user-interface&amp;slug_icon=double-check"/>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uppieren 8"/>
          <p:cNvGrpSpPr/>
          <p:nvPr/>
        </p:nvGrpSpPr>
        <p:grpSpPr>
          <a:xfrm>
            <a:off x="267419" y="5900013"/>
            <a:ext cx="1414732" cy="756470"/>
            <a:chOff x="267419" y="5900013"/>
            <a:chExt cx="1414732" cy="756470"/>
          </a:xfrm>
        </p:grpSpPr>
        <p:sp>
          <p:nvSpPr>
            <p:cNvPr id="12" name="Textfeld 11">
              <a:hlinkClick r:id="rId6"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6" name="Picture 6" descr="https://flaticons.net/icon.php?slug_category=mobile-application&amp;slug_icon=logout"/>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8" name="Rechteck 7">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68303039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2274843"/>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3063869" y="2644175"/>
            <a:ext cx="5736566" cy="1569660"/>
          </a:xfrm>
          <a:prstGeom prst="rect">
            <a:avLst/>
          </a:prstGeom>
          <a:noFill/>
        </p:spPr>
        <p:txBody>
          <a:bodyPr wrap="square" rtlCol="0">
            <a:spAutoFit/>
          </a:bodyPr>
          <a:lstStyle/>
          <a:p>
            <a:pPr algn="ctr"/>
            <a:r>
              <a:rPr lang="de-DE" sz="9600" dirty="0">
                <a:latin typeface="Segoe UI Black" panose="020B0A02040204020203" pitchFamily="34" charset="0"/>
                <a:ea typeface="Segoe UI Black" panose="020B0A02040204020203" pitchFamily="34" charset="0"/>
              </a:rPr>
              <a:t>LEVEL 3</a:t>
            </a:r>
          </a:p>
        </p:txBody>
      </p:sp>
      <p:grpSp>
        <p:nvGrpSpPr>
          <p:cNvPr id="16" name="Gruppieren 15"/>
          <p:cNvGrpSpPr/>
          <p:nvPr/>
        </p:nvGrpSpPr>
        <p:grpSpPr>
          <a:xfrm>
            <a:off x="10386377" y="5912096"/>
            <a:ext cx="1716254" cy="756470"/>
            <a:chOff x="10386377" y="5912096"/>
            <a:chExt cx="1716254" cy="756470"/>
          </a:xfrm>
        </p:grpSpPr>
        <p:sp>
          <p:nvSpPr>
            <p:cNvPr id="17" name="Rechteck 16">
              <a:hlinkClick r:id="rId3"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8" name="Textfeld 17">
              <a:hlinkClick r:id="rId4"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9" name="Picture 4" descr="https://flaticons.net/icon.php?slug_category=user-interface&amp;slug_icon=double-check"/>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0" name="Gruppieren 19"/>
          <p:cNvGrpSpPr/>
          <p:nvPr/>
        </p:nvGrpSpPr>
        <p:grpSpPr>
          <a:xfrm>
            <a:off x="267419" y="5900013"/>
            <a:ext cx="1414732" cy="756470"/>
            <a:chOff x="267419" y="5900013"/>
            <a:chExt cx="1414732" cy="756470"/>
          </a:xfrm>
        </p:grpSpPr>
        <p:sp>
          <p:nvSpPr>
            <p:cNvPr id="21" name="Textfeld 20">
              <a:hlinkClick r:id="rId4"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2" name="Picture 6" descr="https://flaticons.net/icon.php?slug_category=mobile-application&amp;slug_icon=logout"/>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3" name="Rechteck 22">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46104919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3539430"/>
          </a:xfrm>
          <a:prstGeom prst="rect">
            <a:avLst/>
          </a:prstGeom>
          <a:noFill/>
        </p:spPr>
        <p:txBody>
          <a:bodyPr wrap="square" rtlCol="0">
            <a:spAutoFit/>
          </a:bodyPr>
          <a:lstStyle/>
          <a:p>
            <a:pPr algn="just"/>
            <a:r>
              <a:rPr lang="de-DE" sz="2800" dirty="0">
                <a:latin typeface="Segoe UI" panose="020B0502040204020203" pitchFamily="34" charset="0"/>
                <a:ea typeface="Segoe UI Black" panose="020B0A02040204020203" pitchFamily="34" charset="0"/>
                <a:cs typeface="Segoe UI" panose="020B0502040204020203" pitchFamily="34" charset="0"/>
              </a:rPr>
              <a:t>Dies ist eine Konzentrations- und Reaktionsübung. </a:t>
            </a:r>
          </a:p>
          <a:p>
            <a:pPr algn="just"/>
            <a:endParaRPr lang="de-DE" sz="28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800" dirty="0">
                <a:latin typeface="Segoe UI" panose="020B0502040204020203" pitchFamily="34" charset="0"/>
                <a:ea typeface="Segoe UI Black" panose="020B0A02040204020203" pitchFamily="34" charset="0"/>
                <a:cs typeface="Segoe UI" panose="020B0502040204020203" pitchFamily="34" charset="0"/>
              </a:rPr>
              <a:t>In der Folge wirst du unterschiedlich farbig aufleuchtende Folien sehen. Jede Farbe steht dabei für eine bestimmte Reaktion, die du zeigen musst. </a:t>
            </a:r>
          </a:p>
          <a:p>
            <a:pPr algn="just"/>
            <a:endParaRPr lang="de-DE" sz="28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800" dirty="0">
                <a:latin typeface="Segoe UI" panose="020B0502040204020203" pitchFamily="34" charset="0"/>
                <a:ea typeface="Segoe UI Black" panose="020B0A02040204020203" pitchFamily="34" charset="0"/>
                <a:cs typeface="Segoe UI" panose="020B0502040204020203" pitchFamily="34" charset="0"/>
              </a:rPr>
              <a:t>Wenn beispielsweise die Farbe blau erscheint, musst du ganz schnell deine rechte Hand heben.</a:t>
            </a:r>
          </a:p>
        </p:txBody>
      </p:sp>
    </p:spTree>
    <p:extLst>
      <p:ext uri="{BB962C8B-B14F-4D97-AF65-F5344CB8AC3E}">
        <p14:creationId xmlns:p14="http://schemas.microsoft.com/office/powerpoint/2010/main" val="2822803827"/>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893647"/>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Führe die Übung bitte im Stehen durch.</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Vergewissere dich, dass um dich herum keine störenden Gegenstände liegen. Bringe deine Hände in folgende Ausgangsposition:</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Gehe nach jeder durchgeführten </a:t>
            </a:r>
            <a:r>
              <a:rPr lang="de-DE" sz="2400" dirty="0" smtClean="0">
                <a:latin typeface="Segoe UI" panose="020B0502040204020203" pitchFamily="34" charset="0"/>
                <a:ea typeface="Segoe UI Black" panose="020B0A02040204020203" pitchFamily="34" charset="0"/>
                <a:cs typeface="Segoe UI" panose="020B0502040204020203" pitchFamily="34" charset="0"/>
              </a:rPr>
              <a:t>Aktion, </a:t>
            </a:r>
            <a:r>
              <a:rPr lang="de-DE" sz="2400" dirty="0">
                <a:latin typeface="Segoe UI" panose="020B0502040204020203" pitchFamily="34" charset="0"/>
                <a:ea typeface="Segoe UI Black" panose="020B0A02040204020203" pitchFamily="34" charset="0"/>
                <a:cs typeface="Segoe UI" panose="020B0502040204020203" pitchFamily="34" charset="0"/>
              </a:rPr>
              <a:t>so schnell du </a:t>
            </a:r>
            <a:r>
              <a:rPr lang="de-DE" sz="2400" dirty="0" smtClean="0">
                <a:latin typeface="Segoe UI" panose="020B0502040204020203" pitchFamily="34" charset="0"/>
                <a:ea typeface="Segoe UI Black" panose="020B0A02040204020203" pitchFamily="34" charset="0"/>
                <a:cs typeface="Segoe UI" panose="020B0502040204020203" pitchFamily="34" charset="0"/>
              </a:rPr>
              <a:t>kannst, </a:t>
            </a:r>
            <a:r>
              <a:rPr lang="de-DE" sz="2400" dirty="0">
                <a:latin typeface="Segoe UI" panose="020B0502040204020203" pitchFamily="34" charset="0"/>
                <a:ea typeface="Segoe UI Black" panose="020B0A02040204020203" pitchFamily="34" charset="0"/>
                <a:cs typeface="Segoe UI" panose="020B0502040204020203" pitchFamily="34" charset="0"/>
              </a:rPr>
              <a:t>zurück in die Ausgangsposition.</a:t>
            </a:r>
          </a:p>
        </p:txBody>
      </p:sp>
      <p:pic>
        <p:nvPicPr>
          <p:cNvPr id="10" name="Picture 2" descr="Bildergebnis für hände hoch">
            <a:extLst>
              <a:ext uri="{FF2B5EF4-FFF2-40B4-BE49-F238E27FC236}">
                <a16:creationId xmlns:a16="http://schemas.microsoft.com/office/drawing/2014/main" id="{0A151993-1679-4F0E-93A5-FF25498516B4}"/>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7104" b="100000" l="0" r="99273"/>
                    </a14:imgEffect>
                    <a14:imgEffect>
                      <a14:artisticPencilGrayscale/>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329604" y="3339674"/>
            <a:ext cx="3532792" cy="235091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1267974"/>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3662541"/>
          </a:xfrm>
          <a:prstGeom prst="rect">
            <a:avLst/>
          </a:prstGeom>
          <a:noFill/>
        </p:spPr>
        <p:txBody>
          <a:bodyPr wrap="square" rtlCol="0">
            <a:spAutoFit/>
          </a:bodyPr>
          <a:lstStyle/>
          <a:p>
            <a:pPr algn="just"/>
            <a:r>
              <a:rPr lang="de-DE" sz="2600" dirty="0">
                <a:latin typeface="Segoe UI" panose="020B0502040204020203" pitchFamily="34" charset="0"/>
                <a:ea typeface="Segoe UI Black" panose="020B0A02040204020203" pitchFamily="34" charset="0"/>
                <a:cs typeface="Segoe UI" panose="020B0502040204020203" pitchFamily="34" charset="0"/>
              </a:rPr>
              <a:t>Folgende Farben wirst du auf den kommenden Folien sehen: blau, rot, gelb und grün.</a:t>
            </a:r>
          </a:p>
          <a:p>
            <a:pPr algn="just"/>
            <a:endParaRPr lang="de-DE" sz="26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600" dirty="0">
                <a:latin typeface="Segoe UI" panose="020B0502040204020203" pitchFamily="34" charset="0"/>
                <a:ea typeface="Segoe UI Black" panose="020B0A02040204020203" pitchFamily="34" charset="0"/>
                <a:cs typeface="Segoe UI" panose="020B0502040204020203" pitchFamily="34" charset="0"/>
              </a:rPr>
              <a:t>Dabei stehen die Farben für diese Aktionen:</a:t>
            </a:r>
          </a:p>
          <a:p>
            <a:pPr marL="457200" indent="-457200" algn="just">
              <a:buFont typeface="Wingdings" panose="05000000000000000000" pitchFamily="2" charset="2"/>
              <a:buChar char="§"/>
            </a:pPr>
            <a:r>
              <a:rPr lang="de-DE" sz="2600" b="1" dirty="0">
                <a:solidFill>
                  <a:srgbClr val="0070C0"/>
                </a:solidFill>
                <a:latin typeface="Segoe UI" panose="020B0502040204020203" pitchFamily="34" charset="0"/>
                <a:ea typeface="Segoe UI Black" panose="020B0A02040204020203" pitchFamily="34" charset="0"/>
                <a:cs typeface="Segoe UI" panose="020B0502040204020203" pitchFamily="34" charset="0"/>
              </a:rPr>
              <a:t>Blau</a:t>
            </a:r>
            <a:r>
              <a:rPr lang="de-DE" sz="2600" b="1" dirty="0">
                <a:latin typeface="Segoe UI" panose="020B0502040204020203" pitchFamily="34" charset="0"/>
                <a:ea typeface="Segoe UI Black" panose="020B0A02040204020203" pitchFamily="34" charset="0"/>
                <a:cs typeface="Segoe UI" panose="020B0502040204020203" pitchFamily="34" charset="0"/>
              </a:rPr>
              <a:t> – den rechten Arm gerade am Ohr entlang nach oben strecken</a:t>
            </a:r>
          </a:p>
          <a:p>
            <a:pPr marL="457200" indent="-457200" algn="just">
              <a:buFont typeface="Wingdings" panose="05000000000000000000" pitchFamily="2" charset="2"/>
              <a:buChar char="§"/>
            </a:pPr>
            <a:r>
              <a:rPr lang="de-DE" sz="2600" b="1" dirty="0">
                <a:solidFill>
                  <a:srgbClr val="FF0000"/>
                </a:solidFill>
                <a:latin typeface="Segoe UI" panose="020B0502040204020203" pitchFamily="34" charset="0"/>
                <a:ea typeface="Segoe UI Black" panose="020B0A02040204020203" pitchFamily="34" charset="0"/>
                <a:cs typeface="Segoe UI" panose="020B0502040204020203" pitchFamily="34" charset="0"/>
              </a:rPr>
              <a:t>Rot</a:t>
            </a:r>
            <a:r>
              <a:rPr lang="de-DE" sz="2600" b="1" dirty="0">
                <a:latin typeface="Segoe UI" panose="020B0502040204020203" pitchFamily="34" charset="0"/>
                <a:ea typeface="Segoe UI Black" panose="020B0A02040204020203" pitchFamily="34" charset="0"/>
                <a:cs typeface="Segoe UI" panose="020B0502040204020203" pitchFamily="34" charset="0"/>
              </a:rPr>
              <a:t> – den linken Arm gerade am Ohr entlang nach oben strecken</a:t>
            </a:r>
          </a:p>
          <a:p>
            <a:pPr marL="457200" indent="-457200" algn="just">
              <a:buFont typeface="Wingdings" panose="05000000000000000000" pitchFamily="2" charset="2"/>
              <a:buChar char="§"/>
            </a:pPr>
            <a:r>
              <a:rPr lang="de-DE" sz="2600" b="1" dirty="0">
                <a:solidFill>
                  <a:srgbClr val="FFFF00"/>
                </a:solidFill>
                <a:latin typeface="Segoe UI" panose="020B0502040204020203" pitchFamily="34" charset="0"/>
                <a:ea typeface="Segoe UI Black" panose="020B0A02040204020203" pitchFamily="34" charset="0"/>
                <a:cs typeface="Segoe UI" panose="020B0502040204020203" pitchFamily="34" charset="0"/>
              </a:rPr>
              <a:t>Gelb</a:t>
            </a:r>
            <a:r>
              <a:rPr lang="de-DE" sz="2600" b="1" dirty="0">
                <a:latin typeface="Segoe UI" panose="020B0502040204020203" pitchFamily="34" charset="0"/>
                <a:ea typeface="Segoe UI Black" panose="020B0A02040204020203" pitchFamily="34" charset="0"/>
                <a:cs typeface="Segoe UI" panose="020B0502040204020203" pitchFamily="34" charset="0"/>
              </a:rPr>
              <a:t> – keine Reaktion – bleibe in der Ausgangsposition</a:t>
            </a:r>
          </a:p>
          <a:p>
            <a:pPr marL="457200" indent="-457200" algn="just">
              <a:buFont typeface="Wingdings" panose="05000000000000000000" pitchFamily="2" charset="2"/>
              <a:buChar char="§"/>
            </a:pPr>
            <a:r>
              <a:rPr lang="de-DE" sz="2600" b="1" dirty="0">
                <a:solidFill>
                  <a:srgbClr val="00B050"/>
                </a:solidFill>
                <a:latin typeface="Segoe UI" panose="020B0502040204020203" pitchFamily="34" charset="0"/>
                <a:ea typeface="Segoe UI Black" panose="020B0A02040204020203" pitchFamily="34" charset="0"/>
                <a:cs typeface="Segoe UI" panose="020B0502040204020203" pitchFamily="34" charset="0"/>
              </a:rPr>
              <a:t>Grün</a:t>
            </a:r>
            <a:r>
              <a:rPr lang="de-DE" sz="2600" b="1" dirty="0">
                <a:latin typeface="Segoe UI" panose="020B0502040204020203" pitchFamily="34" charset="0"/>
                <a:ea typeface="Segoe UI Black" panose="020B0A02040204020203" pitchFamily="34" charset="0"/>
                <a:cs typeface="Segoe UI" panose="020B0502040204020203" pitchFamily="34" charset="0"/>
              </a:rPr>
              <a:t> – vor dem Bauch einmal in die Hände klatschen</a:t>
            </a:r>
          </a:p>
          <a:p>
            <a:pPr marL="457200" indent="-457200" algn="just">
              <a:buFont typeface="Symbol" panose="05050102010706020507" pitchFamily="18" charset="2"/>
              <a:buChar char="-"/>
            </a:pPr>
            <a:endParaRPr lang="de-DE" sz="2400"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325605231"/>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10"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1424334"/>
      </p:ext>
    </p:extLst>
  </p:cSld>
  <p:clrMapOvr>
    <a:masterClrMapping/>
  </p:clrMapOvr>
  <mc:AlternateContent xmlns:mc="http://schemas.openxmlformats.org/markup-compatibility/2006" xmlns:p14="http://schemas.microsoft.com/office/powerpoint/2010/main">
    <mc:Choice Requires="p14">
      <p:transition spd="slow" p14:dur="5000" advClick="0" advTm="4000"/>
    </mc:Choice>
    <mc:Fallback xmlns="">
      <p:transition spd="slow" advClick="0" advTm="4000"/>
    </mc:Fallback>
  </mc:AlternateContent>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49898236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27807770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72171276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62995874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35213752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2292557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055548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87121662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497035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37394585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85772293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2405279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65803317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04340879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2966293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96855885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21456406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65783021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72495170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27701215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83612245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6138603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23592672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0024719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85280771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14386327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3335553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32276338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64710880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24579660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13170094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97872046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79490555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72256381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83070780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64275003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64570000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76754850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33182910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02052540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28283160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63422200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9036279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35964026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64893502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22657040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16692917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7393359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46998658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57585649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07602708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78445684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14707174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43188476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87813390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06661305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83305139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14144309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4658271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92295083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36208012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59345809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36361165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57344709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54996828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59374870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64161255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25872172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66501580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36624865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78558900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25369759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93796218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91623998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22382504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7466674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35330920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00242343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91632768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8590505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56871161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89778902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51196216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24758521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68712808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80880245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87853197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68500157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14145449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18483987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84565510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24998911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04511329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1805624" y="5376793"/>
            <a:ext cx="8580753" cy="523220"/>
          </a:xfrm>
          <a:prstGeom prst="rect">
            <a:avLst/>
          </a:prstGeom>
          <a:noFill/>
        </p:spPr>
        <p:txBody>
          <a:bodyPr wrap="square" rtlCol="0">
            <a:spAutoFit/>
          </a:bodyPr>
          <a:lstStyle/>
          <a:p>
            <a:pPr algn="ctr"/>
            <a:r>
              <a:rPr lang="de-DE" sz="2800" dirty="0">
                <a:latin typeface="Segoe UI Black" panose="020B0A02040204020203" pitchFamily="34" charset="0"/>
                <a:ea typeface="Segoe UI Black" panose="020B0A02040204020203" pitchFamily="34" charset="0"/>
              </a:rPr>
              <a:t>Konzentration und Reaktion – Level 3 beendet!</a:t>
            </a:r>
            <a:endParaRPr lang="de-DE" sz="2400" dirty="0">
              <a:latin typeface="Segoe UI Black" panose="020B0A02040204020203" pitchFamily="34" charset="0"/>
              <a:ea typeface="Segoe UI Black" panose="020B0A02040204020203" pitchFamily="34" charset="0"/>
            </a:endParaRPr>
          </a:p>
        </p:txBody>
      </p:sp>
      <p:pic>
        <p:nvPicPr>
          <p:cNvPr id="3" name="Picture 2" descr="Das sagt dein Lieblings-Emoji über dich aus"/>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4781" b="97477" l="9987" r="96896"/>
                    </a14:imgEffect>
                  </a14:imgLayer>
                </a14:imgProps>
              </a:ext>
              <a:ext uri="{28A0092B-C50C-407E-A947-70E740481C1C}">
                <a14:useLocalDpi xmlns:a14="http://schemas.microsoft.com/office/drawing/2010/main" val="0"/>
              </a:ext>
            </a:extLst>
          </a:blip>
          <a:srcRect/>
          <a:stretch>
            <a:fillRect/>
          </a:stretch>
        </p:blipFill>
        <p:spPr bwMode="auto">
          <a:xfrm>
            <a:off x="4029016" y="1175876"/>
            <a:ext cx="4133969" cy="4200917"/>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uppieren 12"/>
          <p:cNvGrpSpPr/>
          <p:nvPr/>
        </p:nvGrpSpPr>
        <p:grpSpPr>
          <a:xfrm>
            <a:off x="10386377" y="5912096"/>
            <a:ext cx="1716254" cy="756470"/>
            <a:chOff x="10386377" y="5912096"/>
            <a:chExt cx="1716254" cy="756470"/>
          </a:xfrm>
        </p:grpSpPr>
        <p:sp>
          <p:nvSpPr>
            <p:cNvPr id="18" name="Rechteck 17">
              <a:hlinkClick r:id="rId5"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Textfeld 3">
              <a:hlinkClick r:id="rId6"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028" name="Picture 4" descr="https://flaticons.net/icon.php?slug_category=user-interface&amp;slug_icon=double-check"/>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uppieren 8"/>
          <p:cNvGrpSpPr/>
          <p:nvPr/>
        </p:nvGrpSpPr>
        <p:grpSpPr>
          <a:xfrm>
            <a:off x="267419" y="5900013"/>
            <a:ext cx="1414732" cy="756470"/>
            <a:chOff x="267419" y="5900013"/>
            <a:chExt cx="1414732" cy="756470"/>
          </a:xfrm>
        </p:grpSpPr>
        <p:sp>
          <p:nvSpPr>
            <p:cNvPr id="12" name="Textfeld 11">
              <a:hlinkClick r:id="rId6"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6" name="Picture 6" descr="https://flaticons.net/icon.php?slug_category=mobile-application&amp;slug_icon=logout"/>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8" name="Rechteck 7">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102862195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2274843"/>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3063869" y="2644175"/>
            <a:ext cx="5736566" cy="1569660"/>
          </a:xfrm>
          <a:prstGeom prst="rect">
            <a:avLst/>
          </a:prstGeom>
          <a:noFill/>
        </p:spPr>
        <p:txBody>
          <a:bodyPr wrap="square" rtlCol="0">
            <a:spAutoFit/>
          </a:bodyPr>
          <a:lstStyle/>
          <a:p>
            <a:pPr algn="ctr"/>
            <a:r>
              <a:rPr lang="de-DE" sz="9600" dirty="0">
                <a:latin typeface="Segoe UI Black" panose="020B0A02040204020203" pitchFamily="34" charset="0"/>
                <a:ea typeface="Segoe UI Black" panose="020B0A02040204020203" pitchFamily="34" charset="0"/>
              </a:rPr>
              <a:t>LEVEL 4</a:t>
            </a:r>
          </a:p>
        </p:txBody>
      </p:sp>
      <p:grpSp>
        <p:nvGrpSpPr>
          <p:cNvPr id="16" name="Gruppieren 15"/>
          <p:cNvGrpSpPr/>
          <p:nvPr/>
        </p:nvGrpSpPr>
        <p:grpSpPr>
          <a:xfrm>
            <a:off x="10386377" y="5912096"/>
            <a:ext cx="1716254" cy="756470"/>
            <a:chOff x="10386377" y="5912096"/>
            <a:chExt cx="1716254" cy="756470"/>
          </a:xfrm>
        </p:grpSpPr>
        <p:sp>
          <p:nvSpPr>
            <p:cNvPr id="17" name="Rechteck 16">
              <a:hlinkClick r:id="rId3"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8" name="Textfeld 17">
              <a:hlinkClick r:id="rId4"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9" name="Picture 4" descr="https://flaticons.net/icon.php?slug_category=user-interface&amp;slug_icon=double-check"/>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0" name="Gruppieren 19"/>
          <p:cNvGrpSpPr/>
          <p:nvPr/>
        </p:nvGrpSpPr>
        <p:grpSpPr>
          <a:xfrm>
            <a:off x="267419" y="5900013"/>
            <a:ext cx="1414732" cy="756470"/>
            <a:chOff x="267419" y="5900013"/>
            <a:chExt cx="1414732" cy="756470"/>
          </a:xfrm>
        </p:grpSpPr>
        <p:sp>
          <p:nvSpPr>
            <p:cNvPr id="21" name="Textfeld 20">
              <a:hlinkClick r:id="rId4"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2" name="Picture 6" descr="https://flaticons.net/icon.php?slug_category=mobile-application&amp;slug_icon=logout"/>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3" name="Rechteck 22">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395573550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3539430"/>
          </a:xfrm>
          <a:prstGeom prst="rect">
            <a:avLst/>
          </a:prstGeom>
          <a:noFill/>
        </p:spPr>
        <p:txBody>
          <a:bodyPr wrap="square" rtlCol="0">
            <a:spAutoFit/>
          </a:bodyPr>
          <a:lstStyle/>
          <a:p>
            <a:pPr algn="just"/>
            <a:r>
              <a:rPr lang="de-DE" sz="2800" dirty="0">
                <a:latin typeface="Segoe UI" panose="020B0502040204020203" pitchFamily="34" charset="0"/>
                <a:ea typeface="Segoe UI Black" panose="020B0A02040204020203" pitchFamily="34" charset="0"/>
                <a:cs typeface="Segoe UI" panose="020B0502040204020203" pitchFamily="34" charset="0"/>
              </a:rPr>
              <a:t>Dies ist eine Konzentrations- und Reaktionsübung. </a:t>
            </a:r>
          </a:p>
          <a:p>
            <a:pPr algn="just"/>
            <a:endParaRPr lang="de-DE" sz="28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800" dirty="0">
                <a:latin typeface="Segoe UI" panose="020B0502040204020203" pitchFamily="34" charset="0"/>
                <a:ea typeface="Segoe UI Black" panose="020B0A02040204020203" pitchFamily="34" charset="0"/>
                <a:cs typeface="Segoe UI" panose="020B0502040204020203" pitchFamily="34" charset="0"/>
              </a:rPr>
              <a:t>In der Folge wirst du unterschiedlich farbig aufleuchtende Folien sehen. Jede Farbe steht dabei für eine bestimmte Reaktion, die du zeigen musst. </a:t>
            </a:r>
          </a:p>
          <a:p>
            <a:pPr algn="just"/>
            <a:endParaRPr lang="de-DE" sz="28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800" dirty="0">
                <a:latin typeface="Segoe UI" panose="020B0502040204020203" pitchFamily="34" charset="0"/>
                <a:ea typeface="Segoe UI Black" panose="020B0A02040204020203" pitchFamily="34" charset="0"/>
                <a:cs typeface="Segoe UI" panose="020B0502040204020203" pitchFamily="34" charset="0"/>
              </a:rPr>
              <a:t>Wenn beispielsweise die Farbe blau erscheint, musst du ganz schnell deine rechte Hand heben.</a:t>
            </a:r>
          </a:p>
        </p:txBody>
      </p:sp>
    </p:spTree>
    <p:extLst>
      <p:ext uri="{BB962C8B-B14F-4D97-AF65-F5344CB8AC3E}">
        <p14:creationId xmlns:p14="http://schemas.microsoft.com/office/powerpoint/2010/main" val="2893561886"/>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5262979"/>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Führe die Übung bitte im Stehen </a:t>
            </a:r>
            <a:r>
              <a:rPr lang="de-DE" sz="2400" b="1" dirty="0">
                <a:latin typeface="Segoe UI" panose="020B0502040204020203" pitchFamily="34" charset="0"/>
                <a:ea typeface="Segoe UI Black" panose="020B0A02040204020203" pitchFamily="34" charset="0"/>
                <a:cs typeface="Segoe UI" panose="020B0502040204020203" pitchFamily="34" charset="0"/>
              </a:rPr>
              <a:t>auf einem Bein </a:t>
            </a:r>
            <a:r>
              <a:rPr lang="de-DE" sz="2400" dirty="0">
                <a:latin typeface="Segoe UI" panose="020B0502040204020203" pitchFamily="34" charset="0"/>
                <a:ea typeface="Segoe UI Black" panose="020B0A02040204020203" pitchFamily="34" charset="0"/>
                <a:cs typeface="Segoe UI" panose="020B0502040204020203" pitchFamily="34" charset="0"/>
              </a:rPr>
              <a:t>durch. Dabei ist es egal, ob du auf dem linken oder rechten Bein beginnst.</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Vergewissere dich, dass um dich herum keine störenden Gegenstände liegen. Bringe deine Hände in folgende Ausgangsposition:</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1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Gehe nach jeder durchgeführten </a:t>
            </a:r>
            <a:r>
              <a:rPr lang="de-DE" sz="2400" dirty="0" smtClean="0">
                <a:latin typeface="Segoe UI" panose="020B0502040204020203" pitchFamily="34" charset="0"/>
                <a:ea typeface="Segoe UI Black" panose="020B0A02040204020203" pitchFamily="34" charset="0"/>
                <a:cs typeface="Segoe UI" panose="020B0502040204020203" pitchFamily="34" charset="0"/>
              </a:rPr>
              <a:t>Aktion, </a:t>
            </a:r>
            <a:r>
              <a:rPr lang="de-DE" sz="2400" dirty="0">
                <a:latin typeface="Segoe UI" panose="020B0502040204020203" pitchFamily="34" charset="0"/>
                <a:ea typeface="Segoe UI Black" panose="020B0A02040204020203" pitchFamily="34" charset="0"/>
                <a:cs typeface="Segoe UI" panose="020B0502040204020203" pitchFamily="34" charset="0"/>
              </a:rPr>
              <a:t>so schnell du </a:t>
            </a:r>
            <a:r>
              <a:rPr lang="de-DE" sz="2400" dirty="0" smtClean="0">
                <a:latin typeface="Segoe UI" panose="020B0502040204020203" pitchFamily="34" charset="0"/>
                <a:ea typeface="Segoe UI Black" panose="020B0A02040204020203" pitchFamily="34" charset="0"/>
                <a:cs typeface="Segoe UI" panose="020B0502040204020203" pitchFamily="34" charset="0"/>
              </a:rPr>
              <a:t>kannst, </a:t>
            </a:r>
            <a:r>
              <a:rPr lang="de-DE" sz="2400" dirty="0">
                <a:latin typeface="Segoe UI" panose="020B0502040204020203" pitchFamily="34" charset="0"/>
                <a:ea typeface="Segoe UI Black" panose="020B0A02040204020203" pitchFamily="34" charset="0"/>
                <a:cs typeface="Segoe UI" panose="020B0502040204020203" pitchFamily="34" charset="0"/>
              </a:rPr>
              <a:t>zurück in die Ausgangsposition.</a:t>
            </a:r>
          </a:p>
        </p:txBody>
      </p:sp>
      <p:pic>
        <p:nvPicPr>
          <p:cNvPr id="10" name="Picture 2" descr="Bildergebnis für hände hoch">
            <a:extLst>
              <a:ext uri="{FF2B5EF4-FFF2-40B4-BE49-F238E27FC236}">
                <a16:creationId xmlns:a16="http://schemas.microsoft.com/office/drawing/2014/main" id="{0A151993-1679-4F0E-93A5-FF25498516B4}"/>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7104" b="100000" l="0" r="99273"/>
                    </a14:imgEffect>
                    <a14:imgEffect>
                      <a14:artisticPencilGrayscale/>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165756" y="3641515"/>
            <a:ext cx="3532792" cy="235091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6337727"/>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062651"/>
          </a:xfrm>
          <a:prstGeom prst="rect">
            <a:avLst/>
          </a:prstGeom>
          <a:noFill/>
        </p:spPr>
        <p:txBody>
          <a:bodyPr wrap="square" rtlCol="0">
            <a:spAutoFit/>
          </a:bodyPr>
          <a:lstStyle/>
          <a:p>
            <a:pPr algn="just"/>
            <a:r>
              <a:rPr lang="de-DE" sz="2600" dirty="0">
                <a:latin typeface="Segoe UI" panose="020B0502040204020203" pitchFamily="34" charset="0"/>
                <a:ea typeface="Segoe UI Black" panose="020B0A02040204020203" pitchFamily="34" charset="0"/>
                <a:cs typeface="Segoe UI" panose="020B0502040204020203" pitchFamily="34" charset="0"/>
              </a:rPr>
              <a:t>Folgende Farben wirst du auf den kommenden Folien sehen: blau, rot, schwarz, gelb und grün.</a:t>
            </a:r>
          </a:p>
          <a:p>
            <a:pPr algn="just"/>
            <a:endParaRPr lang="de-DE" sz="26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600" dirty="0">
                <a:latin typeface="Segoe UI" panose="020B0502040204020203" pitchFamily="34" charset="0"/>
                <a:ea typeface="Segoe UI Black" panose="020B0A02040204020203" pitchFamily="34" charset="0"/>
                <a:cs typeface="Segoe UI" panose="020B0502040204020203" pitchFamily="34" charset="0"/>
              </a:rPr>
              <a:t>Dabei stehen die Farben für diese Aktionen:</a:t>
            </a:r>
          </a:p>
          <a:p>
            <a:pPr marL="457200" indent="-457200" algn="just">
              <a:buFont typeface="Wingdings" panose="05000000000000000000" pitchFamily="2" charset="2"/>
              <a:buChar char="§"/>
            </a:pPr>
            <a:r>
              <a:rPr lang="de-DE" sz="2600" b="1" dirty="0">
                <a:solidFill>
                  <a:srgbClr val="0070C0"/>
                </a:solidFill>
                <a:latin typeface="Segoe UI" panose="020B0502040204020203" pitchFamily="34" charset="0"/>
                <a:ea typeface="Segoe UI Black" panose="020B0A02040204020203" pitchFamily="34" charset="0"/>
                <a:cs typeface="Segoe UI" panose="020B0502040204020203" pitchFamily="34" charset="0"/>
              </a:rPr>
              <a:t>Blau</a:t>
            </a:r>
            <a:r>
              <a:rPr lang="de-DE" sz="2600" b="1" dirty="0">
                <a:latin typeface="Segoe UI" panose="020B0502040204020203" pitchFamily="34" charset="0"/>
                <a:ea typeface="Segoe UI Black" panose="020B0A02040204020203" pitchFamily="34" charset="0"/>
                <a:cs typeface="Segoe UI" panose="020B0502040204020203" pitchFamily="34" charset="0"/>
              </a:rPr>
              <a:t> – den rechten Arm gerade am Ohr entlang nach oben strecken</a:t>
            </a:r>
          </a:p>
          <a:p>
            <a:pPr marL="457200" indent="-457200" algn="just">
              <a:buFont typeface="Wingdings" panose="05000000000000000000" pitchFamily="2" charset="2"/>
              <a:buChar char="§"/>
            </a:pPr>
            <a:r>
              <a:rPr lang="de-DE" sz="2600" b="1" dirty="0">
                <a:solidFill>
                  <a:srgbClr val="FF0000"/>
                </a:solidFill>
                <a:latin typeface="Segoe UI" panose="020B0502040204020203" pitchFamily="34" charset="0"/>
                <a:ea typeface="Segoe UI Black" panose="020B0A02040204020203" pitchFamily="34" charset="0"/>
                <a:cs typeface="Segoe UI" panose="020B0502040204020203" pitchFamily="34" charset="0"/>
              </a:rPr>
              <a:t>Rot</a:t>
            </a:r>
            <a:r>
              <a:rPr lang="de-DE" sz="2600" b="1" dirty="0">
                <a:latin typeface="Segoe UI" panose="020B0502040204020203" pitchFamily="34" charset="0"/>
                <a:ea typeface="Segoe UI Black" panose="020B0A02040204020203" pitchFamily="34" charset="0"/>
                <a:cs typeface="Segoe UI" panose="020B0502040204020203" pitchFamily="34" charset="0"/>
              </a:rPr>
              <a:t> – den linken Arm gerade am Ohr entlang nach oben strecken</a:t>
            </a:r>
          </a:p>
          <a:p>
            <a:pPr marL="457200" indent="-457200" algn="just">
              <a:buFont typeface="Wingdings" panose="05000000000000000000" pitchFamily="2" charset="2"/>
              <a:buChar char="§"/>
            </a:pPr>
            <a:r>
              <a:rPr lang="de-DE" sz="2600" b="1" dirty="0">
                <a:latin typeface="Segoe UI" panose="020B0502040204020203" pitchFamily="34" charset="0"/>
                <a:ea typeface="Segoe UI Black" panose="020B0A02040204020203" pitchFamily="34" charset="0"/>
                <a:cs typeface="Segoe UI" panose="020B0502040204020203" pitchFamily="34" charset="0"/>
              </a:rPr>
              <a:t>Schwarz – wechsle das Bein auf dem du stehst</a:t>
            </a:r>
          </a:p>
          <a:p>
            <a:pPr marL="457200" indent="-457200" algn="just">
              <a:buFont typeface="Wingdings" panose="05000000000000000000" pitchFamily="2" charset="2"/>
              <a:buChar char="§"/>
            </a:pPr>
            <a:r>
              <a:rPr lang="de-DE" sz="2600" b="1" dirty="0">
                <a:solidFill>
                  <a:srgbClr val="FFFF00"/>
                </a:solidFill>
                <a:latin typeface="Segoe UI" panose="020B0502040204020203" pitchFamily="34" charset="0"/>
                <a:ea typeface="Segoe UI Black" panose="020B0A02040204020203" pitchFamily="34" charset="0"/>
                <a:cs typeface="Segoe UI" panose="020B0502040204020203" pitchFamily="34" charset="0"/>
              </a:rPr>
              <a:t>Gelb</a:t>
            </a:r>
            <a:r>
              <a:rPr lang="de-DE" sz="2600" b="1" dirty="0">
                <a:latin typeface="Segoe UI" panose="020B0502040204020203" pitchFamily="34" charset="0"/>
                <a:ea typeface="Segoe UI Black" panose="020B0A02040204020203" pitchFamily="34" charset="0"/>
                <a:cs typeface="Segoe UI" panose="020B0502040204020203" pitchFamily="34" charset="0"/>
              </a:rPr>
              <a:t> – keine Reaktion – bleibe in der Ausgangsposition</a:t>
            </a:r>
          </a:p>
          <a:p>
            <a:pPr marL="457200" indent="-457200" algn="just">
              <a:buFont typeface="Wingdings" panose="05000000000000000000" pitchFamily="2" charset="2"/>
              <a:buChar char="§"/>
            </a:pPr>
            <a:r>
              <a:rPr lang="de-DE" sz="2600" b="1" dirty="0">
                <a:solidFill>
                  <a:srgbClr val="00B050"/>
                </a:solidFill>
                <a:latin typeface="Segoe UI" panose="020B0502040204020203" pitchFamily="34" charset="0"/>
                <a:ea typeface="Segoe UI Black" panose="020B0A02040204020203" pitchFamily="34" charset="0"/>
                <a:cs typeface="Segoe UI" panose="020B0502040204020203" pitchFamily="34" charset="0"/>
              </a:rPr>
              <a:t>Grün</a:t>
            </a:r>
            <a:r>
              <a:rPr lang="de-DE" sz="2600" b="1" dirty="0">
                <a:latin typeface="Segoe UI" panose="020B0502040204020203" pitchFamily="34" charset="0"/>
                <a:ea typeface="Segoe UI Black" panose="020B0A02040204020203" pitchFamily="34" charset="0"/>
                <a:cs typeface="Segoe UI" panose="020B0502040204020203" pitchFamily="34" charset="0"/>
              </a:rPr>
              <a:t> – vor dem Bauch einmal in die Hände klatschen</a:t>
            </a:r>
          </a:p>
          <a:p>
            <a:pPr marL="457200" indent="-457200" algn="just">
              <a:buFont typeface="Symbol" panose="05050102010706020507" pitchFamily="18" charset="2"/>
              <a:buChar char="-"/>
            </a:pPr>
            <a:endParaRPr lang="de-DE" sz="2400"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1423528555"/>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10"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5119917"/>
      </p:ext>
    </p:extLst>
  </p:cSld>
  <p:clrMapOvr>
    <a:masterClrMapping/>
  </p:clrMapOvr>
  <mc:AlternateContent xmlns:mc="http://schemas.openxmlformats.org/markup-compatibility/2006" xmlns:p14="http://schemas.microsoft.com/office/powerpoint/2010/main">
    <mc:Choice Requires="p14">
      <p:transition spd="slow" p14:dur="5000" advClick="0" advTm="4000"/>
    </mc:Choice>
    <mc:Fallback xmlns="">
      <p:transition spd="slow" advClick="0" advTm="4000"/>
    </mc:Fallback>
  </mc:AlternateContent>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34905365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75779925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5251839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79654646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10662512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71582938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03513462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560331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22989971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87647920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27954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16005171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55088807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53379484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83144010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5509479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09388683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38102207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55879051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58492595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60397044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02307645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9084035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77646217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51177703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01211471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98735248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86277336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92602936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73231710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74992407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61554868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68557737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23868924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69753595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73820188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39347347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74503554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8948918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23337173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89533722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60711155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89962737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50241965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24340463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63984260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82089882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94455059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92991443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01690516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32755266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76721533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95148162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94876948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1322950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77866743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42145059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98732581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89609270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62647565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18709158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69641411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74288448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09669160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7800077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64571258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5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97990174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92550098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80723562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22678836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65222964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1929432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07500773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50957252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87573347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19000471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45926740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5981819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21489505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30770288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16233186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50905104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68962551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61931609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69883831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04998682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53986106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27232506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47934486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10130252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4981821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93475533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29261888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74145406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66347940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6905775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52194935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69734147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32151194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23575768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64636696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27467500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54866810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97491769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9107624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12221834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1286142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22393875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52768152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33904767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1805624" y="5376793"/>
            <a:ext cx="8580753" cy="523220"/>
          </a:xfrm>
          <a:prstGeom prst="rect">
            <a:avLst/>
          </a:prstGeom>
          <a:noFill/>
        </p:spPr>
        <p:txBody>
          <a:bodyPr wrap="square" rtlCol="0">
            <a:spAutoFit/>
          </a:bodyPr>
          <a:lstStyle/>
          <a:p>
            <a:pPr algn="ctr"/>
            <a:r>
              <a:rPr lang="de-DE" sz="2800" dirty="0">
                <a:latin typeface="Segoe UI Black" panose="020B0A02040204020203" pitchFamily="34" charset="0"/>
                <a:ea typeface="Segoe UI Black" panose="020B0A02040204020203" pitchFamily="34" charset="0"/>
              </a:rPr>
              <a:t>Konzentration und Reaktion – Level 4 beendet!</a:t>
            </a:r>
            <a:endParaRPr lang="de-DE" sz="2400" dirty="0">
              <a:latin typeface="Segoe UI Black" panose="020B0A02040204020203" pitchFamily="34" charset="0"/>
              <a:ea typeface="Segoe UI Black" panose="020B0A02040204020203" pitchFamily="34" charset="0"/>
            </a:endParaRPr>
          </a:p>
        </p:txBody>
      </p:sp>
      <p:pic>
        <p:nvPicPr>
          <p:cNvPr id="3" name="Picture 2" descr="Das sagt dein Lieblings-Emoji über dich aus"/>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4781" b="97477" l="9987" r="96896"/>
                    </a14:imgEffect>
                  </a14:imgLayer>
                </a14:imgProps>
              </a:ext>
              <a:ext uri="{28A0092B-C50C-407E-A947-70E740481C1C}">
                <a14:useLocalDpi xmlns:a14="http://schemas.microsoft.com/office/drawing/2010/main" val="0"/>
              </a:ext>
            </a:extLst>
          </a:blip>
          <a:srcRect/>
          <a:stretch>
            <a:fillRect/>
          </a:stretch>
        </p:blipFill>
        <p:spPr bwMode="auto">
          <a:xfrm>
            <a:off x="4029016" y="1175876"/>
            <a:ext cx="4133969" cy="4200917"/>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uppieren 12"/>
          <p:cNvGrpSpPr/>
          <p:nvPr/>
        </p:nvGrpSpPr>
        <p:grpSpPr>
          <a:xfrm>
            <a:off x="10386377" y="5912096"/>
            <a:ext cx="1716254" cy="756470"/>
            <a:chOff x="10386377" y="5912096"/>
            <a:chExt cx="1716254" cy="756470"/>
          </a:xfrm>
        </p:grpSpPr>
        <p:sp>
          <p:nvSpPr>
            <p:cNvPr id="18" name="Rechteck 17">
              <a:hlinkClick r:id="rId5"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Textfeld 3">
              <a:hlinkClick r:id="rId6"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028" name="Picture 4" descr="https://flaticons.net/icon.php?slug_category=user-interface&amp;slug_icon=double-check"/>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uppieren 8"/>
          <p:cNvGrpSpPr/>
          <p:nvPr/>
        </p:nvGrpSpPr>
        <p:grpSpPr>
          <a:xfrm>
            <a:off x="267419" y="5900013"/>
            <a:ext cx="1414732" cy="756470"/>
            <a:chOff x="267419" y="5900013"/>
            <a:chExt cx="1414732" cy="756470"/>
          </a:xfrm>
        </p:grpSpPr>
        <p:sp>
          <p:nvSpPr>
            <p:cNvPr id="12" name="Textfeld 11">
              <a:hlinkClick r:id="rId6"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6" name="Picture 6" descr="https://flaticons.net/icon.php?slug_category=mobile-application&amp;slug_icon=logout"/>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8" name="Rechteck 7">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56215319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2274843"/>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3063869" y="2644175"/>
            <a:ext cx="5736566" cy="1569660"/>
          </a:xfrm>
          <a:prstGeom prst="rect">
            <a:avLst/>
          </a:prstGeom>
          <a:noFill/>
        </p:spPr>
        <p:txBody>
          <a:bodyPr wrap="square" rtlCol="0">
            <a:spAutoFit/>
          </a:bodyPr>
          <a:lstStyle/>
          <a:p>
            <a:pPr algn="ctr"/>
            <a:r>
              <a:rPr lang="de-DE" sz="9600" dirty="0">
                <a:latin typeface="Segoe UI Black" panose="020B0A02040204020203" pitchFamily="34" charset="0"/>
                <a:ea typeface="Segoe UI Black" panose="020B0A02040204020203" pitchFamily="34" charset="0"/>
              </a:rPr>
              <a:t>LEVEL 5</a:t>
            </a:r>
          </a:p>
        </p:txBody>
      </p:sp>
      <p:grpSp>
        <p:nvGrpSpPr>
          <p:cNvPr id="16" name="Gruppieren 15"/>
          <p:cNvGrpSpPr/>
          <p:nvPr/>
        </p:nvGrpSpPr>
        <p:grpSpPr>
          <a:xfrm>
            <a:off x="10386377" y="5912096"/>
            <a:ext cx="1716254" cy="756470"/>
            <a:chOff x="10386377" y="5912096"/>
            <a:chExt cx="1716254" cy="756470"/>
          </a:xfrm>
        </p:grpSpPr>
        <p:sp>
          <p:nvSpPr>
            <p:cNvPr id="17" name="Rechteck 16">
              <a:hlinkClick r:id="rId3"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8" name="Textfeld 17">
              <a:hlinkClick r:id="rId4"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9" name="Picture 4" descr="https://flaticons.net/icon.php?slug_category=user-interface&amp;slug_icon=double-check"/>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0" name="Gruppieren 19"/>
          <p:cNvGrpSpPr/>
          <p:nvPr/>
        </p:nvGrpSpPr>
        <p:grpSpPr>
          <a:xfrm>
            <a:off x="267419" y="5900013"/>
            <a:ext cx="1414732" cy="756470"/>
            <a:chOff x="267419" y="5900013"/>
            <a:chExt cx="1414732" cy="756470"/>
          </a:xfrm>
        </p:grpSpPr>
        <p:sp>
          <p:nvSpPr>
            <p:cNvPr id="21" name="Textfeld 20">
              <a:hlinkClick r:id="rId4"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2" name="Picture 6" descr="https://flaticons.net/icon.php?slug_category=mobile-application&amp;slug_icon=logout"/>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3" name="Rechteck 22">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414987607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3539430"/>
          </a:xfrm>
          <a:prstGeom prst="rect">
            <a:avLst/>
          </a:prstGeom>
          <a:noFill/>
        </p:spPr>
        <p:txBody>
          <a:bodyPr wrap="square" rtlCol="0">
            <a:spAutoFit/>
          </a:bodyPr>
          <a:lstStyle/>
          <a:p>
            <a:pPr algn="just"/>
            <a:r>
              <a:rPr lang="de-DE" sz="2800" dirty="0">
                <a:latin typeface="Segoe UI" panose="020B0502040204020203" pitchFamily="34" charset="0"/>
                <a:ea typeface="Segoe UI Black" panose="020B0A02040204020203" pitchFamily="34" charset="0"/>
                <a:cs typeface="Segoe UI" panose="020B0502040204020203" pitchFamily="34" charset="0"/>
              </a:rPr>
              <a:t>Dies ist eine Konzentrations- und Reaktionsübung. </a:t>
            </a:r>
          </a:p>
          <a:p>
            <a:pPr algn="just"/>
            <a:endParaRPr lang="de-DE" sz="28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800" dirty="0">
                <a:latin typeface="Segoe UI" panose="020B0502040204020203" pitchFamily="34" charset="0"/>
                <a:ea typeface="Segoe UI Black" panose="020B0A02040204020203" pitchFamily="34" charset="0"/>
                <a:cs typeface="Segoe UI" panose="020B0502040204020203" pitchFamily="34" charset="0"/>
              </a:rPr>
              <a:t>In der Folge wirst du unterschiedlich farbig aufleuchtende Folien sehen. Jede Farbe steht dabei für eine bestimmte Reaktion, die du zeigen musst. </a:t>
            </a:r>
          </a:p>
          <a:p>
            <a:pPr algn="just"/>
            <a:endParaRPr lang="de-DE" sz="28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800" dirty="0">
                <a:latin typeface="Segoe UI" panose="020B0502040204020203" pitchFamily="34" charset="0"/>
                <a:ea typeface="Segoe UI Black" panose="020B0A02040204020203" pitchFamily="34" charset="0"/>
                <a:cs typeface="Segoe UI" panose="020B0502040204020203" pitchFamily="34" charset="0"/>
              </a:rPr>
              <a:t>Wenn beispielsweise die Farbe blau erscheint, musst du ganz schnell deine rechte Hand heben.</a:t>
            </a:r>
          </a:p>
        </p:txBody>
      </p:sp>
    </p:spTree>
    <p:extLst>
      <p:ext uri="{BB962C8B-B14F-4D97-AF65-F5344CB8AC3E}">
        <p14:creationId xmlns:p14="http://schemas.microsoft.com/office/powerpoint/2010/main" val="1947621678"/>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5262979"/>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Führe die Übung bitte im Stehen </a:t>
            </a:r>
            <a:r>
              <a:rPr lang="de-DE" sz="2400" b="1" dirty="0">
                <a:latin typeface="Segoe UI" panose="020B0502040204020203" pitchFamily="34" charset="0"/>
                <a:ea typeface="Segoe UI Black" panose="020B0A02040204020203" pitchFamily="34" charset="0"/>
                <a:cs typeface="Segoe UI" panose="020B0502040204020203" pitchFamily="34" charset="0"/>
              </a:rPr>
              <a:t>auf einem Bein </a:t>
            </a:r>
            <a:r>
              <a:rPr lang="de-DE" sz="2400" dirty="0">
                <a:latin typeface="Segoe UI" panose="020B0502040204020203" pitchFamily="34" charset="0"/>
                <a:ea typeface="Segoe UI Black" panose="020B0A02040204020203" pitchFamily="34" charset="0"/>
                <a:cs typeface="Segoe UI" panose="020B0502040204020203" pitchFamily="34" charset="0"/>
              </a:rPr>
              <a:t>durch. Dabei ist es egal, ob du auf dem linken oder rechten Bein beginnst.</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Vergewissere dich, dass um dich herum keine störenden Gegenstände liegen. Bringe deine Hände in folgende Ausgangsposition:</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1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Gehe nach jeder durchgeführten </a:t>
            </a:r>
            <a:r>
              <a:rPr lang="de-DE" sz="2400" dirty="0" smtClean="0">
                <a:latin typeface="Segoe UI" panose="020B0502040204020203" pitchFamily="34" charset="0"/>
                <a:ea typeface="Segoe UI Black" panose="020B0A02040204020203" pitchFamily="34" charset="0"/>
                <a:cs typeface="Segoe UI" panose="020B0502040204020203" pitchFamily="34" charset="0"/>
              </a:rPr>
              <a:t>Aktion, </a:t>
            </a:r>
            <a:r>
              <a:rPr lang="de-DE" sz="2400" dirty="0">
                <a:latin typeface="Segoe UI" panose="020B0502040204020203" pitchFamily="34" charset="0"/>
                <a:ea typeface="Segoe UI Black" panose="020B0A02040204020203" pitchFamily="34" charset="0"/>
                <a:cs typeface="Segoe UI" panose="020B0502040204020203" pitchFamily="34" charset="0"/>
              </a:rPr>
              <a:t>so schnell du </a:t>
            </a:r>
            <a:r>
              <a:rPr lang="de-DE" sz="2400" dirty="0" smtClean="0">
                <a:latin typeface="Segoe UI" panose="020B0502040204020203" pitchFamily="34" charset="0"/>
                <a:ea typeface="Segoe UI Black" panose="020B0A02040204020203" pitchFamily="34" charset="0"/>
                <a:cs typeface="Segoe UI" panose="020B0502040204020203" pitchFamily="34" charset="0"/>
              </a:rPr>
              <a:t>kannst, </a:t>
            </a:r>
            <a:r>
              <a:rPr lang="de-DE" sz="2400" dirty="0">
                <a:latin typeface="Segoe UI" panose="020B0502040204020203" pitchFamily="34" charset="0"/>
                <a:ea typeface="Segoe UI Black" panose="020B0A02040204020203" pitchFamily="34" charset="0"/>
                <a:cs typeface="Segoe UI" panose="020B0502040204020203" pitchFamily="34" charset="0"/>
              </a:rPr>
              <a:t>zurück in die Ausgangsposition.</a:t>
            </a:r>
          </a:p>
        </p:txBody>
      </p:sp>
      <p:pic>
        <p:nvPicPr>
          <p:cNvPr id="10" name="Picture 2" descr="Bildergebnis für hände hoch">
            <a:extLst>
              <a:ext uri="{FF2B5EF4-FFF2-40B4-BE49-F238E27FC236}">
                <a16:creationId xmlns:a16="http://schemas.microsoft.com/office/drawing/2014/main" id="{0A151993-1679-4F0E-93A5-FF25498516B4}"/>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7104" b="100000" l="0" r="99273"/>
                    </a14:imgEffect>
                    <a14:imgEffect>
                      <a14:artisticPencilGrayscale/>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165756" y="3641515"/>
            <a:ext cx="3532792" cy="235091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7964207"/>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493538"/>
          </a:xfrm>
          <a:prstGeom prst="rect">
            <a:avLst/>
          </a:prstGeom>
          <a:noFill/>
        </p:spPr>
        <p:txBody>
          <a:bodyPr wrap="square" rtlCol="0">
            <a:spAutoFit/>
          </a:bodyPr>
          <a:lstStyle/>
          <a:p>
            <a:pPr algn="just"/>
            <a:r>
              <a:rPr lang="de-DE" sz="2600" dirty="0">
                <a:latin typeface="Segoe UI" panose="020B0502040204020203" pitchFamily="34" charset="0"/>
                <a:ea typeface="Segoe UI Black" panose="020B0A02040204020203" pitchFamily="34" charset="0"/>
                <a:cs typeface="Segoe UI" panose="020B0502040204020203" pitchFamily="34" charset="0"/>
              </a:rPr>
              <a:t>Folgende Farben wirst du auf den kommenden Folien sehen: blau, rot, schwarz, gelb, grün und rosa.</a:t>
            </a:r>
          </a:p>
          <a:p>
            <a:pPr algn="just"/>
            <a:endParaRPr lang="de-DE" sz="26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600" dirty="0">
                <a:latin typeface="Segoe UI" panose="020B0502040204020203" pitchFamily="34" charset="0"/>
                <a:ea typeface="Segoe UI Black" panose="020B0A02040204020203" pitchFamily="34" charset="0"/>
                <a:cs typeface="Segoe UI" panose="020B0502040204020203" pitchFamily="34" charset="0"/>
              </a:rPr>
              <a:t>Dabei stehen die Farben für diese Aktionen:</a:t>
            </a:r>
          </a:p>
          <a:p>
            <a:pPr marL="457200" indent="-457200" algn="just">
              <a:buFont typeface="Wingdings" panose="05000000000000000000" pitchFamily="2" charset="2"/>
              <a:buChar char="§"/>
            </a:pPr>
            <a:r>
              <a:rPr lang="de-DE" sz="2600" b="1" dirty="0">
                <a:solidFill>
                  <a:srgbClr val="0070C0"/>
                </a:solidFill>
                <a:latin typeface="Segoe UI" panose="020B0502040204020203" pitchFamily="34" charset="0"/>
                <a:ea typeface="Segoe UI Black" panose="020B0A02040204020203" pitchFamily="34" charset="0"/>
                <a:cs typeface="Segoe UI" panose="020B0502040204020203" pitchFamily="34" charset="0"/>
              </a:rPr>
              <a:t>Blau</a:t>
            </a:r>
            <a:r>
              <a:rPr lang="de-DE" sz="2600" b="1" dirty="0">
                <a:latin typeface="Segoe UI" panose="020B0502040204020203" pitchFamily="34" charset="0"/>
                <a:ea typeface="Segoe UI Black" panose="020B0A02040204020203" pitchFamily="34" charset="0"/>
                <a:cs typeface="Segoe UI" panose="020B0502040204020203" pitchFamily="34" charset="0"/>
              </a:rPr>
              <a:t> – den rechten Arm gerade am Ohr entlang nach oben strecken</a:t>
            </a:r>
          </a:p>
          <a:p>
            <a:pPr marL="457200" indent="-457200" algn="just">
              <a:buFont typeface="Wingdings" panose="05000000000000000000" pitchFamily="2" charset="2"/>
              <a:buChar char="§"/>
            </a:pPr>
            <a:r>
              <a:rPr lang="de-DE" sz="2600" b="1" dirty="0">
                <a:solidFill>
                  <a:srgbClr val="FF0000"/>
                </a:solidFill>
                <a:latin typeface="Segoe UI" panose="020B0502040204020203" pitchFamily="34" charset="0"/>
                <a:ea typeface="Segoe UI Black" panose="020B0A02040204020203" pitchFamily="34" charset="0"/>
                <a:cs typeface="Segoe UI" panose="020B0502040204020203" pitchFamily="34" charset="0"/>
              </a:rPr>
              <a:t>Rot</a:t>
            </a:r>
            <a:r>
              <a:rPr lang="de-DE" sz="2600" b="1" dirty="0">
                <a:latin typeface="Segoe UI" panose="020B0502040204020203" pitchFamily="34" charset="0"/>
                <a:ea typeface="Segoe UI Black" panose="020B0A02040204020203" pitchFamily="34" charset="0"/>
                <a:cs typeface="Segoe UI" panose="020B0502040204020203" pitchFamily="34" charset="0"/>
              </a:rPr>
              <a:t> – den linken Arm gerade am Ohr entlang nach oben strecken</a:t>
            </a:r>
          </a:p>
          <a:p>
            <a:pPr marL="457200" indent="-457200" algn="just">
              <a:buFont typeface="Wingdings" panose="05000000000000000000" pitchFamily="2" charset="2"/>
              <a:buChar char="§"/>
            </a:pPr>
            <a:r>
              <a:rPr lang="de-DE" sz="2600" b="1" dirty="0">
                <a:latin typeface="Segoe UI" panose="020B0502040204020203" pitchFamily="34" charset="0"/>
                <a:ea typeface="Segoe UI Black" panose="020B0A02040204020203" pitchFamily="34" charset="0"/>
                <a:cs typeface="Segoe UI" panose="020B0502040204020203" pitchFamily="34" charset="0"/>
              </a:rPr>
              <a:t>Schwarz – wechsle das Bein auf dem du stehst</a:t>
            </a:r>
          </a:p>
          <a:p>
            <a:pPr marL="457200" indent="-457200" algn="just">
              <a:buFont typeface="Wingdings" panose="05000000000000000000" pitchFamily="2" charset="2"/>
              <a:buChar char="§"/>
            </a:pPr>
            <a:r>
              <a:rPr lang="de-DE" sz="2600" b="1" dirty="0">
                <a:solidFill>
                  <a:srgbClr val="FFFF00"/>
                </a:solidFill>
                <a:latin typeface="Segoe UI" panose="020B0502040204020203" pitchFamily="34" charset="0"/>
                <a:ea typeface="Segoe UI Black" panose="020B0A02040204020203" pitchFamily="34" charset="0"/>
                <a:cs typeface="Segoe UI" panose="020B0502040204020203" pitchFamily="34" charset="0"/>
              </a:rPr>
              <a:t>Gelb</a:t>
            </a:r>
            <a:r>
              <a:rPr lang="de-DE" sz="2600" b="1" dirty="0">
                <a:latin typeface="Segoe UI" panose="020B0502040204020203" pitchFamily="34" charset="0"/>
                <a:ea typeface="Segoe UI Black" panose="020B0A02040204020203" pitchFamily="34" charset="0"/>
                <a:cs typeface="Segoe UI" panose="020B0502040204020203" pitchFamily="34" charset="0"/>
              </a:rPr>
              <a:t> – keine Reaktion – bleibe in der Ausgangsposition</a:t>
            </a:r>
          </a:p>
          <a:p>
            <a:pPr marL="457200" indent="-457200" algn="just">
              <a:buFont typeface="Wingdings" panose="05000000000000000000" pitchFamily="2" charset="2"/>
              <a:buChar char="§"/>
            </a:pPr>
            <a:r>
              <a:rPr lang="de-DE" sz="2600" b="1" dirty="0">
                <a:solidFill>
                  <a:srgbClr val="00B050"/>
                </a:solidFill>
                <a:latin typeface="Segoe UI" panose="020B0502040204020203" pitchFamily="34" charset="0"/>
                <a:ea typeface="Segoe UI Black" panose="020B0A02040204020203" pitchFamily="34" charset="0"/>
                <a:cs typeface="Segoe UI" panose="020B0502040204020203" pitchFamily="34" charset="0"/>
              </a:rPr>
              <a:t>Grün</a:t>
            </a:r>
            <a:r>
              <a:rPr lang="de-DE" sz="2600" b="1" dirty="0">
                <a:latin typeface="Segoe UI" panose="020B0502040204020203" pitchFamily="34" charset="0"/>
                <a:ea typeface="Segoe UI Black" panose="020B0A02040204020203" pitchFamily="34" charset="0"/>
                <a:cs typeface="Segoe UI" panose="020B0502040204020203" pitchFamily="34" charset="0"/>
              </a:rPr>
              <a:t> – vor dem Bauch einmal in die Hände klatschen</a:t>
            </a:r>
          </a:p>
          <a:p>
            <a:pPr marL="457200" indent="-457200" algn="just">
              <a:buFont typeface="Wingdings" panose="05000000000000000000" pitchFamily="2" charset="2"/>
              <a:buChar char="§"/>
            </a:pPr>
            <a:r>
              <a:rPr lang="de-DE" sz="2600" b="1" dirty="0">
                <a:solidFill>
                  <a:srgbClr val="F4789B"/>
                </a:solidFill>
                <a:latin typeface="Segoe UI" panose="020B0502040204020203" pitchFamily="34" charset="0"/>
                <a:ea typeface="Segoe UI Black" panose="020B0A02040204020203" pitchFamily="34" charset="0"/>
                <a:cs typeface="Segoe UI" panose="020B0502040204020203" pitchFamily="34" charset="0"/>
              </a:rPr>
              <a:t>Rosa</a:t>
            </a:r>
            <a:r>
              <a:rPr lang="de-DE" sz="2600" b="1" dirty="0">
                <a:latin typeface="Segoe UI" panose="020B0502040204020203" pitchFamily="34" charset="0"/>
                <a:ea typeface="Segoe UI Black" panose="020B0A02040204020203" pitchFamily="34" charset="0"/>
                <a:cs typeface="Segoe UI" panose="020B0502040204020203" pitchFamily="34" charset="0"/>
              </a:rPr>
              <a:t> – keine Reaktion – bleibe in der Ausgangsposition</a:t>
            </a:r>
            <a:endParaRPr lang="de-DE" sz="2600" b="1" dirty="0">
              <a:solidFill>
                <a:srgbClr val="F4789B"/>
              </a:solidFill>
              <a:latin typeface="Segoe UI" panose="020B0502040204020203" pitchFamily="34" charset="0"/>
              <a:ea typeface="Segoe UI Black" panose="020B0A02040204020203" pitchFamily="34" charset="0"/>
              <a:cs typeface="Segoe UI" panose="020B0502040204020203" pitchFamily="34" charset="0"/>
            </a:endParaRPr>
          </a:p>
          <a:p>
            <a:pPr marL="457200" indent="-457200" algn="just">
              <a:buFont typeface="Symbol" panose="05050102010706020507" pitchFamily="18" charset="2"/>
              <a:buChar char="-"/>
            </a:pPr>
            <a:endParaRPr lang="de-DE" sz="2600"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1747706987"/>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10"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1505566"/>
      </p:ext>
    </p:extLst>
  </p:cSld>
  <p:clrMapOvr>
    <a:masterClrMapping/>
  </p:clrMapOvr>
  <mc:AlternateContent xmlns:mc="http://schemas.openxmlformats.org/markup-compatibility/2006" xmlns:p14="http://schemas.microsoft.com/office/powerpoint/2010/main">
    <mc:Choice Requires="p14">
      <p:transition spd="slow" p14:dur="5000" advClick="0" advTm="4000"/>
    </mc:Choice>
    <mc:Fallback xmlns="">
      <p:transition spd="slow" advClick="0" advTm="4000"/>
    </mc:Fallback>
  </mc:AlternateContent>
</p:sld>
</file>

<file path=ppt/slides/slide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12472066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93761882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15796912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89915693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6334864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79824430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95639099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239541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4351035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50706400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845086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94313689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9811796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95940015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47318609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56220144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88741809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71409492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478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51501139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01492471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15112344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41770756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72247659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28850360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30536617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89177984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478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4598341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73660531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44164089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90484992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478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34445626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29865155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65033678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46490419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81067804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07399334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93855173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478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80052658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16891348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22342394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478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43950632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2807233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13205260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04084538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71129412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478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85121228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20953441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18945553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55834363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27143011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74293115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9281320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38369005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478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76644058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00791681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30817960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85774217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02759532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59630022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16255243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478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43036469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82182396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35815364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79328662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22975829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25340509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34148315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82930978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478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12775236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5259124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67757250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67319973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52850112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18377528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49692693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478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47147886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132348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10495466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85601164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29674892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8634657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58082302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85927547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478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65070734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40738036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87940344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90443271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92954074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84392809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72551492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51936953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26108682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478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66329585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61484868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33095503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27022333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02436821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21630650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86207228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28390726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14528595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478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11459850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56002590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4198530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28260372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81609404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47915887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49466348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126634956"/>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12688349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18421348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4816380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26058928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4043980029"/>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14147161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478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251835380"/>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26055493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7098731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129645207"/>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49951104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273266981"/>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76936914"/>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p>
        </p:txBody>
      </p:sp>
      <p:sp>
        <p:nvSpPr>
          <p:cNvPr id="3" name="Inhaltsplatzhalter 2"/>
          <p:cNvSpPr>
            <a:spLocks noGrp="1"/>
          </p:cNvSpPr>
          <p:nvPr>
            <p:ph idx="1"/>
          </p:nvPr>
        </p:nvSpPr>
        <p:spPr/>
        <p:txBody>
          <a:bodyPr/>
          <a:lstStyle/>
          <a:p>
            <a:endParaRPr lang="de-DE" dirty="0"/>
          </a:p>
        </p:txBody>
      </p:sp>
      <p:sp>
        <p:nvSpPr>
          <p:cNvPr id="4" name="Rechteck 3"/>
          <p:cNvSpPr/>
          <p:nvPr/>
        </p:nvSpPr>
        <p:spPr>
          <a:xfrm>
            <a:off x="0" y="0"/>
            <a:ext cx="12192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380845712"/>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sld>
</file>

<file path=ppt/slides/slide6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1805624" y="5376793"/>
            <a:ext cx="8580753" cy="523220"/>
          </a:xfrm>
          <a:prstGeom prst="rect">
            <a:avLst/>
          </a:prstGeom>
          <a:noFill/>
        </p:spPr>
        <p:txBody>
          <a:bodyPr wrap="square" rtlCol="0">
            <a:spAutoFit/>
          </a:bodyPr>
          <a:lstStyle/>
          <a:p>
            <a:pPr algn="ctr"/>
            <a:r>
              <a:rPr lang="de-DE" sz="2800" dirty="0">
                <a:latin typeface="Segoe UI Black" panose="020B0A02040204020203" pitchFamily="34" charset="0"/>
                <a:ea typeface="Segoe UI Black" panose="020B0A02040204020203" pitchFamily="34" charset="0"/>
              </a:rPr>
              <a:t>Konzentration und Reaktion – Level 5 beendet!</a:t>
            </a:r>
            <a:endParaRPr lang="de-DE" sz="2400" dirty="0">
              <a:latin typeface="Segoe UI Black" panose="020B0A02040204020203" pitchFamily="34" charset="0"/>
              <a:ea typeface="Segoe UI Black" panose="020B0A02040204020203" pitchFamily="34" charset="0"/>
            </a:endParaRPr>
          </a:p>
        </p:txBody>
      </p:sp>
      <p:pic>
        <p:nvPicPr>
          <p:cNvPr id="3" name="Picture 2" descr="Das sagt dein Lieblings-Emoji über dich aus"/>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4781" b="97477" l="9987" r="96896"/>
                    </a14:imgEffect>
                  </a14:imgLayer>
                </a14:imgProps>
              </a:ext>
              <a:ext uri="{28A0092B-C50C-407E-A947-70E740481C1C}">
                <a14:useLocalDpi xmlns:a14="http://schemas.microsoft.com/office/drawing/2010/main" val="0"/>
              </a:ext>
            </a:extLst>
          </a:blip>
          <a:srcRect/>
          <a:stretch>
            <a:fillRect/>
          </a:stretch>
        </p:blipFill>
        <p:spPr bwMode="auto">
          <a:xfrm>
            <a:off x="4029016" y="1175876"/>
            <a:ext cx="4133969" cy="4200917"/>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uppieren 12"/>
          <p:cNvGrpSpPr/>
          <p:nvPr/>
        </p:nvGrpSpPr>
        <p:grpSpPr>
          <a:xfrm>
            <a:off x="10386377" y="5912096"/>
            <a:ext cx="1716254" cy="756470"/>
            <a:chOff x="10386377" y="5912096"/>
            <a:chExt cx="1716254" cy="756470"/>
          </a:xfrm>
        </p:grpSpPr>
        <p:sp>
          <p:nvSpPr>
            <p:cNvPr id="18" name="Rechteck 17">
              <a:hlinkClick r:id="rId5"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Textfeld 3">
              <a:hlinkClick r:id="rId6"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028" name="Picture 4" descr="https://flaticons.net/icon.php?slug_category=user-interface&amp;slug_icon=double-check"/>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uppieren 8"/>
          <p:cNvGrpSpPr/>
          <p:nvPr/>
        </p:nvGrpSpPr>
        <p:grpSpPr>
          <a:xfrm>
            <a:off x="267419" y="5900013"/>
            <a:ext cx="1414732" cy="756470"/>
            <a:chOff x="267419" y="5900013"/>
            <a:chExt cx="1414732" cy="756470"/>
          </a:xfrm>
        </p:grpSpPr>
        <p:sp>
          <p:nvSpPr>
            <p:cNvPr id="12" name="Textfeld 11">
              <a:hlinkClick r:id="rId6"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6" name="Picture 6" descr="https://flaticons.net/icon.php?slug_category=mobile-application&amp;slug_icon=logout"/>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8" name="Rechteck 7">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15354829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1952</Words>
  <Application>Microsoft Office PowerPoint</Application>
  <PresentationFormat>Breitbild</PresentationFormat>
  <Paragraphs>367</Paragraphs>
  <Slides>625</Slides>
  <Notes>0</Notes>
  <HiddenSlides>0</HiddenSlides>
  <MMClips>0</MMClips>
  <ScaleCrop>false</ScaleCrop>
  <HeadingPairs>
    <vt:vector size="6" baseType="variant">
      <vt:variant>
        <vt:lpstr>Verwendete Schriftarten</vt:lpstr>
      </vt:variant>
      <vt:variant>
        <vt:i4>8</vt:i4>
      </vt:variant>
      <vt:variant>
        <vt:lpstr>Design</vt:lpstr>
      </vt:variant>
      <vt:variant>
        <vt:i4>2</vt:i4>
      </vt:variant>
      <vt:variant>
        <vt:lpstr>Folientitel</vt:lpstr>
      </vt:variant>
      <vt:variant>
        <vt:i4>625</vt:i4>
      </vt:variant>
    </vt:vector>
  </HeadingPairs>
  <TitlesOfParts>
    <vt:vector size="635" baseType="lpstr">
      <vt:lpstr>Arial</vt:lpstr>
      <vt:lpstr>Calibri</vt:lpstr>
      <vt:lpstr>Calibri Light</vt:lpstr>
      <vt:lpstr>Segoe UI</vt:lpstr>
      <vt:lpstr>Segoe UI Black</vt:lpstr>
      <vt:lpstr>Segoe UI Semilight</vt:lpstr>
      <vt:lpstr>Symbol</vt:lpstr>
      <vt:lpstr>Wingdings</vt:lpstr>
      <vt:lpstr>Office</vt:lpstr>
      <vt:lpstr>1_Office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  Rot 2   </vt:lpstr>
      <vt:lpstr>  Grün 1   </vt:lpstr>
      <vt:lpstr>Schwarz 2</vt:lpstr>
      <vt:lpstr>PowerPoint-Präsentation</vt:lpstr>
      <vt:lpstr>  Blau 3   </vt:lpstr>
      <vt:lpstr>Grün 2</vt:lpstr>
      <vt:lpstr>  Rot 1   </vt:lpstr>
      <vt:lpstr>  Gelb 2   </vt:lpstr>
      <vt:lpstr>  Lila 1   </vt:lpstr>
      <vt:lpstr>  Rot 2  </vt:lpstr>
      <vt:lpstr>  Grün 3   </vt:lpstr>
      <vt:lpstr>Blau 2</vt:lpstr>
      <vt:lpstr>Orange 3</vt:lpstr>
      <vt:lpstr>Blau 1</vt:lpstr>
      <vt:lpstr>  Gelb 3   </vt:lpstr>
      <vt:lpstr>  Blau 3   </vt:lpstr>
      <vt:lpstr>PowerPoint-Präsentation</vt:lpstr>
      <vt:lpstr>  Blau 3   </vt:lpstr>
      <vt:lpstr>Grün 2</vt:lpstr>
      <vt:lpstr>  Rot 1   </vt:lpstr>
      <vt:lpstr>  Gelb 2   </vt:lpstr>
      <vt:lpstr>  Lila 1   </vt:lpstr>
      <vt:lpstr>  Rot 2  </vt:lpstr>
      <vt:lpstr>  Grün 3   </vt:lpstr>
      <vt:lpstr>Blau 2</vt:lpstr>
      <vt:lpstr>Orange 3</vt:lpstr>
      <vt:lpstr>Blau 1</vt:lpstr>
      <vt:lpstr>  Rot 3   </vt:lpstr>
      <vt:lpstr>  Gelb 3   </vt:lpstr>
      <vt:lpstr>  Rot 2   </vt:lpstr>
      <vt:lpstr>Orange 2</vt:lpstr>
      <vt:lpstr>  Schwarz 3  </vt:lpstr>
      <vt:lpstr>Braun 3</vt:lpstr>
      <vt:lpstr>Blau 2</vt:lpstr>
      <vt:lpstr>  Rot 3   </vt:lpstr>
      <vt:lpstr>Grün 2</vt:lpstr>
      <vt:lpstr>  Rot 1   </vt:lpstr>
      <vt:lpstr>  Gelb 2   </vt:lpstr>
      <vt:lpstr>  Lila 1   </vt:lpstr>
      <vt:lpstr>  Rot 2  </vt:lpstr>
      <vt:lpstr>  Grün 3   </vt:lpstr>
      <vt:lpstr>Blau 2</vt:lpstr>
      <vt:lpstr>Orange 3</vt:lpstr>
      <vt:lpstr>Blau 1</vt:lpstr>
      <vt:lpstr>  Rot 3   </vt:lpstr>
      <vt:lpstr>PowerPoint-Präsentation</vt:lpstr>
      <vt:lpstr>PowerPoint-Präsentation</vt:lpstr>
      <vt:lpstr>PowerPoint-Präsentation</vt:lpstr>
      <vt:lpstr>PowerPoint-Präsentation</vt:lpstr>
      <vt:lpstr>  Rot 2   </vt:lpstr>
      <vt:lpstr>  Grün 1   </vt:lpstr>
      <vt:lpstr>Schwarz 2</vt:lpstr>
      <vt:lpstr>PowerPoint-Präsentation</vt:lpstr>
      <vt:lpstr>  Blau 3   </vt:lpstr>
      <vt:lpstr>Grün 2</vt:lpstr>
      <vt:lpstr>  Rot 1   </vt:lpstr>
      <vt:lpstr>  Gelb 2   </vt:lpstr>
      <vt:lpstr>  Lila 1   </vt:lpstr>
      <vt:lpstr>  Rot 2  </vt:lpstr>
      <vt:lpstr>PowerPoint-Präsentation</vt:lpstr>
      <vt:lpstr>  Grün 3   </vt:lpstr>
      <vt:lpstr>Blau 2</vt:lpstr>
      <vt:lpstr>Orange 3</vt:lpstr>
      <vt:lpstr>Blau 1</vt:lpstr>
      <vt:lpstr>  Gelb 3   </vt:lpstr>
      <vt:lpstr>  Blau 3   </vt:lpstr>
      <vt:lpstr>PowerPoint-Präsentation</vt:lpstr>
      <vt:lpstr>  Blau 3   </vt:lpstr>
      <vt:lpstr>Grün 2</vt:lpstr>
      <vt:lpstr>  Rot 1   </vt:lpstr>
      <vt:lpstr>  Gelb 2   </vt:lpstr>
      <vt:lpstr>PowerPoint-Präsentation</vt:lpstr>
      <vt:lpstr>  Lila 1   </vt:lpstr>
      <vt:lpstr>  Rot 2  </vt:lpstr>
      <vt:lpstr>  Grün 3   </vt:lpstr>
      <vt:lpstr>Blau 2</vt:lpstr>
      <vt:lpstr>Orange 3</vt:lpstr>
      <vt:lpstr>Blau 1</vt:lpstr>
      <vt:lpstr>  Rot 3   </vt:lpstr>
      <vt:lpstr>  Gelb 3   </vt:lpstr>
      <vt:lpstr>  Rot 2   </vt:lpstr>
      <vt:lpstr>Orange 2</vt:lpstr>
      <vt:lpstr>  Schwarz 3  </vt:lpstr>
      <vt:lpstr>PowerPoint-Präsentation</vt:lpstr>
      <vt:lpstr>Braun 3</vt:lpstr>
      <vt:lpstr>Blau 2</vt:lpstr>
      <vt:lpstr>  Rot 3   </vt:lpstr>
      <vt:lpstr>Grün 2</vt:lpstr>
      <vt:lpstr>  Rot 1   </vt:lpstr>
      <vt:lpstr>  Gelb 2   </vt:lpstr>
      <vt:lpstr>  Lila 1   </vt:lpstr>
      <vt:lpstr>  Rot 2  </vt:lpstr>
      <vt:lpstr>  Grün 3   </vt:lpstr>
      <vt:lpstr>Blau 2</vt:lpstr>
      <vt:lpstr>Orange 3</vt:lpstr>
      <vt:lpstr>Blau 1</vt:lpstr>
      <vt:lpstr>  Rot 3   </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Simon Borgmann;Henning Thrien</dc:creator>
  <cp:lastModifiedBy> </cp:lastModifiedBy>
  <cp:revision>35</cp:revision>
  <dcterms:created xsi:type="dcterms:W3CDTF">2020-03-24T08:31:10Z</dcterms:created>
  <dcterms:modified xsi:type="dcterms:W3CDTF">2020-04-06T13:18:18Z</dcterms:modified>
</cp:coreProperties>
</file>