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4" r:id="rId2"/>
    <p:sldId id="256" r:id="rId3"/>
    <p:sldId id="276" r:id="rId4"/>
    <p:sldId id="258" r:id="rId5"/>
    <p:sldId id="259" r:id="rId6"/>
    <p:sldId id="886" r:id="rId7"/>
    <p:sldId id="262" r:id="rId8"/>
    <p:sldId id="3263" r:id="rId9"/>
    <p:sldId id="3264" r:id="rId10"/>
    <p:sldId id="3265" r:id="rId11"/>
    <p:sldId id="3266" r:id="rId12"/>
    <p:sldId id="3267" r:id="rId13"/>
    <p:sldId id="3268" r:id="rId14"/>
    <p:sldId id="3269" r:id="rId15"/>
    <p:sldId id="3270" r:id="rId16"/>
    <p:sldId id="3271" r:id="rId17"/>
    <p:sldId id="3272" r:id="rId18"/>
    <p:sldId id="3273" r:id="rId19"/>
    <p:sldId id="3274" r:id="rId20"/>
    <p:sldId id="3275" r:id="rId21"/>
    <p:sldId id="3276" r:id="rId22"/>
    <p:sldId id="3277" r:id="rId23"/>
    <p:sldId id="3278" r:id="rId24"/>
    <p:sldId id="3279" r:id="rId25"/>
    <p:sldId id="281" r:id="rId26"/>
    <p:sldId id="1278" r:id="rId27"/>
    <p:sldId id="1279" r:id="rId28"/>
    <p:sldId id="1280" r:id="rId29"/>
    <p:sldId id="1281" r:id="rId30"/>
    <p:sldId id="3280" r:id="rId31"/>
    <p:sldId id="3281" r:id="rId32"/>
    <p:sldId id="3282" r:id="rId33"/>
    <p:sldId id="3283" r:id="rId34"/>
    <p:sldId id="3284" r:id="rId35"/>
    <p:sldId id="3285" r:id="rId36"/>
    <p:sldId id="3286" r:id="rId37"/>
    <p:sldId id="3287" r:id="rId38"/>
    <p:sldId id="3288" r:id="rId39"/>
    <p:sldId id="3289" r:id="rId40"/>
    <p:sldId id="3290" r:id="rId41"/>
    <p:sldId id="3291" r:id="rId42"/>
    <p:sldId id="3292" r:id="rId43"/>
    <p:sldId id="3293" r:id="rId44"/>
    <p:sldId id="3294" r:id="rId45"/>
    <p:sldId id="3295" r:id="rId46"/>
    <p:sldId id="3296" r:id="rId47"/>
    <p:sldId id="1673" r:id="rId48"/>
    <p:sldId id="1674" r:id="rId49"/>
    <p:sldId id="1675" r:id="rId50"/>
    <p:sldId id="1676" r:id="rId51"/>
    <p:sldId id="3490" r:id="rId52"/>
    <p:sldId id="1677" r:id="rId53"/>
    <p:sldId id="3297" r:id="rId54"/>
    <p:sldId id="3298" r:id="rId55"/>
    <p:sldId id="3299" r:id="rId56"/>
    <p:sldId id="3300" r:id="rId57"/>
    <p:sldId id="3301" r:id="rId58"/>
    <p:sldId id="3302" r:id="rId59"/>
    <p:sldId id="3303" r:id="rId60"/>
    <p:sldId id="3304" r:id="rId61"/>
    <p:sldId id="3305" r:id="rId62"/>
    <p:sldId id="3306" r:id="rId63"/>
    <p:sldId id="3307" r:id="rId64"/>
    <p:sldId id="3308" r:id="rId65"/>
    <p:sldId id="3309" r:id="rId66"/>
    <p:sldId id="3310" r:id="rId67"/>
    <p:sldId id="3311" r:id="rId68"/>
    <p:sldId id="3312" r:id="rId69"/>
    <p:sldId id="3313" r:id="rId70"/>
    <p:sldId id="2069" r:id="rId71"/>
    <p:sldId id="2070" r:id="rId72"/>
    <p:sldId id="2071" r:id="rId73"/>
    <p:sldId id="2072" r:id="rId74"/>
    <p:sldId id="3491" r:id="rId75"/>
    <p:sldId id="2073" r:id="rId76"/>
    <p:sldId id="3314" r:id="rId77"/>
    <p:sldId id="3315" r:id="rId78"/>
    <p:sldId id="3316" r:id="rId79"/>
    <p:sldId id="3317" r:id="rId80"/>
    <p:sldId id="3318" r:id="rId81"/>
    <p:sldId id="3319" r:id="rId82"/>
    <p:sldId id="3320" r:id="rId83"/>
    <p:sldId id="3321" r:id="rId84"/>
    <p:sldId id="3322" r:id="rId85"/>
    <p:sldId id="3323" r:id="rId86"/>
    <p:sldId id="3324" r:id="rId87"/>
    <p:sldId id="3325" r:id="rId88"/>
    <p:sldId id="3326" r:id="rId89"/>
    <p:sldId id="3327" r:id="rId90"/>
    <p:sldId id="3328" r:id="rId91"/>
    <p:sldId id="3329" r:id="rId92"/>
    <p:sldId id="3330" r:id="rId93"/>
    <p:sldId id="2465" r:id="rId94"/>
    <p:sldId id="3331" r:id="rId95"/>
    <p:sldId id="3332" r:id="rId96"/>
    <p:sldId id="3333" r:id="rId97"/>
    <p:sldId id="3336" r:id="rId98"/>
    <p:sldId id="3334" r:id="rId99"/>
    <p:sldId id="3350" r:id="rId100"/>
    <p:sldId id="3341" r:id="rId101"/>
    <p:sldId id="3351" r:id="rId102"/>
    <p:sldId id="3342" r:id="rId103"/>
    <p:sldId id="3352" r:id="rId104"/>
    <p:sldId id="3353" r:id="rId105"/>
    <p:sldId id="3354" r:id="rId106"/>
    <p:sldId id="3355" r:id="rId107"/>
    <p:sldId id="3359" r:id="rId108"/>
    <p:sldId id="3357" r:id="rId109"/>
    <p:sldId id="3360" r:id="rId110"/>
    <p:sldId id="3361" r:id="rId111"/>
    <p:sldId id="3362" r:id="rId112"/>
    <p:sldId id="3363" r:id="rId113"/>
    <p:sldId id="3364" r:id="rId114"/>
    <p:sldId id="3365" r:id="rId115"/>
    <p:sldId id="3366" r:id="rId116"/>
    <p:sldId id="3367" r:id="rId117"/>
    <p:sldId id="3368" r:id="rId118"/>
    <p:sldId id="3369" r:id="rId119"/>
    <p:sldId id="3370" r:id="rId120"/>
    <p:sldId id="3371" r:id="rId121"/>
    <p:sldId id="3372" r:id="rId122"/>
    <p:sldId id="3373" r:id="rId123"/>
    <p:sldId id="3374" r:id="rId124"/>
    <p:sldId id="3375" r:id="rId125"/>
    <p:sldId id="3376" r:id="rId126"/>
    <p:sldId id="3377" r:id="rId127"/>
    <p:sldId id="3378" r:id="rId128"/>
    <p:sldId id="3379" r:id="rId129"/>
    <p:sldId id="3380" r:id="rId130"/>
    <p:sldId id="3381" r:id="rId131"/>
    <p:sldId id="3382" r:id="rId132"/>
    <p:sldId id="3383" r:id="rId133"/>
    <p:sldId id="3384" r:id="rId134"/>
    <p:sldId id="3385" r:id="rId135"/>
    <p:sldId id="3386" r:id="rId136"/>
    <p:sldId id="3387" r:id="rId137"/>
    <p:sldId id="3388" r:id="rId138"/>
    <p:sldId id="3389" r:id="rId139"/>
    <p:sldId id="3390" r:id="rId140"/>
    <p:sldId id="3391" r:id="rId141"/>
    <p:sldId id="3392" r:id="rId142"/>
    <p:sldId id="3393" r:id="rId143"/>
    <p:sldId id="3394" r:id="rId144"/>
    <p:sldId id="3395" r:id="rId145"/>
    <p:sldId id="3396" r:id="rId146"/>
    <p:sldId id="3397" r:id="rId147"/>
    <p:sldId id="3398" r:id="rId148"/>
    <p:sldId id="3399" r:id="rId149"/>
    <p:sldId id="3400" r:id="rId150"/>
    <p:sldId id="3401" r:id="rId151"/>
    <p:sldId id="3402" r:id="rId152"/>
    <p:sldId id="3403" r:id="rId153"/>
    <p:sldId id="3404" r:id="rId154"/>
    <p:sldId id="3405" r:id="rId155"/>
    <p:sldId id="3406" r:id="rId156"/>
    <p:sldId id="3407" r:id="rId157"/>
    <p:sldId id="3408" r:id="rId158"/>
    <p:sldId id="3409" r:id="rId159"/>
    <p:sldId id="3410" r:id="rId160"/>
    <p:sldId id="3411" r:id="rId161"/>
    <p:sldId id="3412" r:id="rId162"/>
    <p:sldId id="3413" r:id="rId163"/>
    <p:sldId id="3414" r:id="rId164"/>
    <p:sldId id="3415" r:id="rId165"/>
    <p:sldId id="3416" r:id="rId166"/>
    <p:sldId id="3417" r:id="rId167"/>
    <p:sldId id="3418" r:id="rId168"/>
    <p:sldId id="3421" r:id="rId169"/>
    <p:sldId id="3422" r:id="rId170"/>
    <p:sldId id="3419" r:id="rId171"/>
    <p:sldId id="3420" r:id="rId172"/>
    <p:sldId id="3423" r:id="rId173"/>
    <p:sldId id="3424" r:id="rId174"/>
    <p:sldId id="3425" r:id="rId175"/>
    <p:sldId id="3426" r:id="rId176"/>
    <p:sldId id="3427" r:id="rId177"/>
    <p:sldId id="3428" r:id="rId178"/>
    <p:sldId id="3429" r:id="rId179"/>
    <p:sldId id="3432" r:id="rId180"/>
    <p:sldId id="3431" r:id="rId181"/>
    <p:sldId id="3430" r:id="rId182"/>
    <p:sldId id="3433" r:id="rId183"/>
    <p:sldId id="3434" r:id="rId184"/>
    <p:sldId id="3435" r:id="rId185"/>
    <p:sldId id="3436" r:id="rId186"/>
    <p:sldId id="3437" r:id="rId187"/>
    <p:sldId id="3438" r:id="rId188"/>
    <p:sldId id="3439" r:id="rId189"/>
    <p:sldId id="3440" r:id="rId190"/>
    <p:sldId id="3441" r:id="rId191"/>
    <p:sldId id="3442" r:id="rId192"/>
    <p:sldId id="3443" r:id="rId193"/>
    <p:sldId id="3444" r:id="rId194"/>
    <p:sldId id="3445" r:id="rId195"/>
    <p:sldId id="3446" r:id="rId196"/>
    <p:sldId id="3447" r:id="rId197"/>
    <p:sldId id="3448" r:id="rId198"/>
    <p:sldId id="3449" r:id="rId199"/>
    <p:sldId id="3450" r:id="rId200"/>
    <p:sldId id="3451" r:id="rId201"/>
    <p:sldId id="3452" r:id="rId202"/>
    <p:sldId id="3453" r:id="rId203"/>
    <p:sldId id="3457" r:id="rId204"/>
    <p:sldId id="3458" r:id="rId205"/>
    <p:sldId id="3459" r:id="rId206"/>
    <p:sldId id="3460" r:id="rId207"/>
    <p:sldId id="3454" r:id="rId208"/>
    <p:sldId id="3462" r:id="rId209"/>
    <p:sldId id="3464" r:id="rId210"/>
    <p:sldId id="3455" r:id="rId211"/>
    <p:sldId id="3461" r:id="rId212"/>
    <p:sldId id="3465" r:id="rId213"/>
    <p:sldId id="3466" r:id="rId214"/>
    <p:sldId id="3467" r:id="rId215"/>
    <p:sldId id="3470" r:id="rId216"/>
    <p:sldId id="3471" r:id="rId217"/>
    <p:sldId id="3474" r:id="rId218"/>
    <p:sldId id="3475" r:id="rId219"/>
    <p:sldId id="3476" r:id="rId220"/>
    <p:sldId id="3477" r:id="rId221"/>
    <p:sldId id="3478" r:id="rId222"/>
    <p:sldId id="3479" r:id="rId223"/>
    <p:sldId id="3480" r:id="rId224"/>
    <p:sldId id="3481" r:id="rId225"/>
    <p:sldId id="3482" r:id="rId226"/>
    <p:sldId id="3483" r:id="rId227"/>
    <p:sldId id="3484" r:id="rId228"/>
    <p:sldId id="3485" r:id="rId229"/>
    <p:sldId id="3486" r:id="rId230"/>
    <p:sldId id="3487" r:id="rId231"/>
    <p:sldId id="3488" r:id="rId232"/>
    <p:sldId id="3489" r:id="rId233"/>
    <p:sldId id="3456" r:id="rId234"/>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CAMoyYWSL1FsdMwJwsg6ng==" hashData="dQQDG6s1NrUJZDp4tFnxf1o6fbwuqaRr4ZfhGHuasZTZTluN32NHw7hqP5K+k2RiU/UB0QqQm+Ox2aT+BAZUVw=="/>
  <p:extLst>
    <p:ext uri="{521415D9-36F7-43E2-AB2F-B90AF26B5E84}">
      <p14:sectionLst xmlns:p14="http://schemas.microsoft.com/office/powerpoint/2010/main">
        <p14:section name="Standardabschnitt" id="{E306A9D1-908F-400B-8E00-194BE8F90A3A}">
          <p14:sldIdLst>
            <p14:sldId id="274"/>
            <p14:sldId id="256"/>
            <p14:sldId id="276"/>
          </p14:sldIdLst>
        </p14:section>
        <p14:section name="Fokus halten - Level 1" id="{ABE40D52-E532-4A73-AF75-93F795F42EA9}">
          <p14:sldIdLst>
            <p14:sldId id="258"/>
            <p14:sldId id="259"/>
            <p14:sldId id="886"/>
            <p14:sldId id="262"/>
            <p14:sldId id="3263"/>
            <p14:sldId id="3264"/>
            <p14:sldId id="3265"/>
            <p14:sldId id="3266"/>
            <p14:sldId id="3267"/>
            <p14:sldId id="3268"/>
            <p14:sldId id="3269"/>
            <p14:sldId id="3270"/>
            <p14:sldId id="3271"/>
            <p14:sldId id="3272"/>
            <p14:sldId id="3273"/>
            <p14:sldId id="3274"/>
            <p14:sldId id="3275"/>
            <p14:sldId id="3276"/>
            <p14:sldId id="3277"/>
            <p14:sldId id="3278"/>
            <p14:sldId id="3279"/>
            <p14:sldId id="281"/>
          </p14:sldIdLst>
        </p14:section>
        <p14:section name="Fokus halten - Level 2" id="{0571DED1-A404-46E1-9606-37004F1D836C}">
          <p14:sldIdLst>
            <p14:sldId id="1278"/>
            <p14:sldId id="1279"/>
            <p14:sldId id="1280"/>
            <p14:sldId id="1281"/>
            <p14:sldId id="3280"/>
            <p14:sldId id="3281"/>
            <p14:sldId id="3282"/>
            <p14:sldId id="3283"/>
            <p14:sldId id="3284"/>
            <p14:sldId id="3285"/>
            <p14:sldId id="3286"/>
            <p14:sldId id="3287"/>
            <p14:sldId id="3288"/>
            <p14:sldId id="3289"/>
            <p14:sldId id="3290"/>
            <p14:sldId id="3291"/>
            <p14:sldId id="3292"/>
            <p14:sldId id="3293"/>
            <p14:sldId id="3294"/>
            <p14:sldId id="3295"/>
            <p14:sldId id="3296"/>
            <p14:sldId id="1673"/>
          </p14:sldIdLst>
        </p14:section>
        <p14:section name="Fokus halten - Level 3" id="{B9FD8C9D-1037-4991-AB62-7923285FB784}">
          <p14:sldIdLst>
            <p14:sldId id="1674"/>
            <p14:sldId id="1675"/>
            <p14:sldId id="1676"/>
            <p14:sldId id="3490"/>
            <p14:sldId id="1677"/>
            <p14:sldId id="3297"/>
            <p14:sldId id="3298"/>
            <p14:sldId id="3299"/>
            <p14:sldId id="3300"/>
            <p14:sldId id="3301"/>
            <p14:sldId id="3302"/>
            <p14:sldId id="3303"/>
            <p14:sldId id="3304"/>
            <p14:sldId id="3305"/>
            <p14:sldId id="3306"/>
            <p14:sldId id="3307"/>
            <p14:sldId id="3308"/>
            <p14:sldId id="3309"/>
            <p14:sldId id="3310"/>
            <p14:sldId id="3311"/>
            <p14:sldId id="3312"/>
            <p14:sldId id="3313"/>
            <p14:sldId id="2069"/>
          </p14:sldIdLst>
        </p14:section>
        <p14:section name="Fokus halten - Level 4" id="{0B121B64-18F3-48EE-8D64-791C55792E1D}">
          <p14:sldIdLst>
            <p14:sldId id="2070"/>
            <p14:sldId id="2071"/>
            <p14:sldId id="2072"/>
            <p14:sldId id="3491"/>
            <p14:sldId id="2073"/>
            <p14:sldId id="3314"/>
            <p14:sldId id="3315"/>
            <p14:sldId id="3316"/>
            <p14:sldId id="3317"/>
            <p14:sldId id="3318"/>
            <p14:sldId id="3319"/>
            <p14:sldId id="3320"/>
            <p14:sldId id="3321"/>
            <p14:sldId id="3322"/>
            <p14:sldId id="3323"/>
            <p14:sldId id="3324"/>
            <p14:sldId id="3325"/>
            <p14:sldId id="3326"/>
            <p14:sldId id="3327"/>
            <p14:sldId id="3328"/>
            <p14:sldId id="3329"/>
            <p14:sldId id="3330"/>
            <p14:sldId id="2465"/>
          </p14:sldIdLst>
        </p14:section>
        <p14:section name="Suchen &amp; Finden - Level 1" id="{3C2DFBE4-5E98-48DD-B9D8-C71CAAEA6D11}">
          <p14:sldIdLst>
            <p14:sldId id="3331"/>
            <p14:sldId id="3332"/>
            <p14:sldId id="3333"/>
            <p14:sldId id="3336"/>
            <p14:sldId id="3334"/>
            <p14:sldId id="3350"/>
            <p14:sldId id="3341"/>
            <p14:sldId id="3351"/>
            <p14:sldId id="3342"/>
            <p14:sldId id="3352"/>
            <p14:sldId id="3353"/>
            <p14:sldId id="3354"/>
            <p14:sldId id="3355"/>
            <p14:sldId id="3359"/>
            <p14:sldId id="3357"/>
            <p14:sldId id="3360"/>
            <p14:sldId id="3361"/>
            <p14:sldId id="3362"/>
            <p14:sldId id="3363"/>
            <p14:sldId id="3364"/>
            <p14:sldId id="3365"/>
            <p14:sldId id="3366"/>
            <p14:sldId id="3367"/>
            <p14:sldId id="3368"/>
            <p14:sldId id="3369"/>
            <p14:sldId id="3370"/>
            <p14:sldId id="3371"/>
            <p14:sldId id="3372"/>
            <p14:sldId id="3373"/>
            <p14:sldId id="3374"/>
            <p14:sldId id="3375"/>
            <p14:sldId id="3376"/>
            <p14:sldId id="3377"/>
            <p14:sldId id="3378"/>
            <p14:sldId id="3379"/>
          </p14:sldIdLst>
        </p14:section>
        <p14:section name="Suchen &amp; Finden - Level 2" id="{F535D746-BF7A-4D02-B368-19FB898441D5}">
          <p14:sldIdLst>
            <p14:sldId id="3380"/>
            <p14:sldId id="3381"/>
            <p14:sldId id="3382"/>
            <p14:sldId id="3383"/>
            <p14:sldId id="3384"/>
            <p14:sldId id="3385"/>
            <p14:sldId id="3386"/>
            <p14:sldId id="3387"/>
            <p14:sldId id="3388"/>
            <p14:sldId id="3389"/>
            <p14:sldId id="3390"/>
            <p14:sldId id="3391"/>
            <p14:sldId id="3392"/>
            <p14:sldId id="3393"/>
            <p14:sldId id="3394"/>
            <p14:sldId id="3395"/>
            <p14:sldId id="3396"/>
            <p14:sldId id="3397"/>
            <p14:sldId id="3398"/>
            <p14:sldId id="3399"/>
            <p14:sldId id="3400"/>
            <p14:sldId id="3401"/>
            <p14:sldId id="3402"/>
            <p14:sldId id="3403"/>
            <p14:sldId id="3404"/>
            <p14:sldId id="3405"/>
            <p14:sldId id="3406"/>
            <p14:sldId id="3407"/>
            <p14:sldId id="3408"/>
            <p14:sldId id="3409"/>
            <p14:sldId id="3410"/>
            <p14:sldId id="3411"/>
            <p14:sldId id="3412"/>
            <p14:sldId id="3413"/>
            <p14:sldId id="3414"/>
          </p14:sldIdLst>
        </p14:section>
        <p14:section name="Suchen &amp; Finden - Level 3" id="{D2D9AF97-9820-48B9-BD11-4FDE07620CFD}">
          <p14:sldIdLst>
            <p14:sldId id="3415"/>
            <p14:sldId id="3416"/>
            <p14:sldId id="3417"/>
            <p14:sldId id="3418"/>
            <p14:sldId id="3421"/>
            <p14:sldId id="3422"/>
            <p14:sldId id="3419"/>
            <p14:sldId id="3420"/>
            <p14:sldId id="3423"/>
            <p14:sldId id="3424"/>
            <p14:sldId id="3425"/>
            <p14:sldId id="3426"/>
            <p14:sldId id="3427"/>
            <p14:sldId id="3428"/>
            <p14:sldId id="3429"/>
            <p14:sldId id="3432"/>
            <p14:sldId id="3431"/>
            <p14:sldId id="3430"/>
            <p14:sldId id="3433"/>
            <p14:sldId id="3434"/>
            <p14:sldId id="3435"/>
            <p14:sldId id="3436"/>
            <p14:sldId id="3437"/>
            <p14:sldId id="3438"/>
            <p14:sldId id="3439"/>
            <p14:sldId id="3440"/>
            <p14:sldId id="3441"/>
            <p14:sldId id="3442"/>
            <p14:sldId id="3443"/>
            <p14:sldId id="3444"/>
            <p14:sldId id="3445"/>
            <p14:sldId id="3446"/>
            <p14:sldId id="3447"/>
            <p14:sldId id="3448"/>
            <p14:sldId id="3449"/>
          </p14:sldIdLst>
        </p14:section>
        <p14:section name="Suchen &amp; Finden - Level 4" id="{170C5DB6-0A8B-4D9A-89EB-6BD9ABC64249}">
          <p14:sldIdLst>
            <p14:sldId id="3450"/>
            <p14:sldId id="3451"/>
            <p14:sldId id="3452"/>
            <p14:sldId id="3453"/>
            <p14:sldId id="3457"/>
            <p14:sldId id="3458"/>
            <p14:sldId id="3459"/>
            <p14:sldId id="3460"/>
            <p14:sldId id="3454"/>
            <p14:sldId id="3462"/>
            <p14:sldId id="3464"/>
            <p14:sldId id="3455"/>
            <p14:sldId id="3461"/>
            <p14:sldId id="3465"/>
            <p14:sldId id="3466"/>
            <p14:sldId id="3467"/>
            <p14:sldId id="3470"/>
            <p14:sldId id="3471"/>
            <p14:sldId id="3474"/>
            <p14:sldId id="3475"/>
            <p14:sldId id="3476"/>
            <p14:sldId id="3477"/>
            <p14:sldId id="3478"/>
            <p14:sldId id="3479"/>
            <p14:sldId id="3480"/>
            <p14:sldId id="3481"/>
            <p14:sldId id="3482"/>
            <p14:sldId id="3483"/>
            <p14:sldId id="3484"/>
            <p14:sldId id="3485"/>
            <p14:sldId id="3486"/>
            <p14:sldId id="3487"/>
            <p14:sldId id="3488"/>
            <p14:sldId id="3489"/>
            <p14:sldId id="3456"/>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ukas Stenzel" initials="LS" lastIdx="5" clrIdx="0">
    <p:extLst>
      <p:ext uri="{19B8F6BF-5375-455C-9EA6-DF929625EA0E}">
        <p15:presenceInfo xmlns:p15="http://schemas.microsoft.com/office/powerpoint/2012/main" userId="7eea8d9f0c0297df"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789B"/>
    <a:srgbClr val="D0C7C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2991" autoAdjust="0"/>
    <p:restoredTop sz="94660"/>
  </p:normalViewPr>
  <p:slideViewPr>
    <p:cSldViewPr snapToGrid="0">
      <p:cViewPr varScale="1">
        <p:scale>
          <a:sx n="82" d="100"/>
          <a:sy n="82" d="100"/>
        </p:scale>
        <p:origin x="96" y="221"/>
      </p:cViewPr>
      <p:guideLst/>
    </p:cSldViewPr>
  </p:slideViewPr>
  <p:notesTextViewPr>
    <p:cViewPr>
      <p:scale>
        <a:sx n="1" d="1"/>
        <a:sy n="1" d="1"/>
      </p:scale>
      <p:origin x="0" y="0"/>
    </p:cViewPr>
  </p:notesTextViewPr>
  <p:sorterViewPr>
    <p:cViewPr>
      <p:scale>
        <a:sx n="100" d="100"/>
        <a:sy n="100" d="100"/>
      </p:scale>
      <p:origin x="0" y="-180274"/>
    </p:cViewPr>
  </p:sorter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slide" Target="slides/slide204.xml"/><Relationship Id="rId226" Type="http://schemas.openxmlformats.org/officeDocument/2006/relationships/slide" Target="slides/slide22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16" Type="http://schemas.openxmlformats.org/officeDocument/2006/relationships/slide" Target="slides/slide215.xml"/><Relationship Id="rId237" Type="http://schemas.openxmlformats.org/officeDocument/2006/relationships/viewProps" Target="viewProps.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slide" Target="slides/slide205.xml"/><Relationship Id="rId227" Type="http://schemas.openxmlformats.org/officeDocument/2006/relationships/slide" Target="slides/slide226.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217" Type="http://schemas.openxmlformats.org/officeDocument/2006/relationships/slide" Target="slides/slide216.xml"/><Relationship Id="rId6" Type="http://schemas.openxmlformats.org/officeDocument/2006/relationships/slide" Target="slides/slide5.xml"/><Relationship Id="rId238" Type="http://schemas.openxmlformats.org/officeDocument/2006/relationships/theme" Target="theme/theme1.xml"/><Relationship Id="rId23" Type="http://schemas.openxmlformats.org/officeDocument/2006/relationships/slide" Target="slides/slide22.xml"/><Relationship Id="rId119" Type="http://schemas.openxmlformats.org/officeDocument/2006/relationships/slide" Target="slides/slide118.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slide" Target="slides/slide192.xml"/><Relationship Id="rId207" Type="http://schemas.openxmlformats.org/officeDocument/2006/relationships/slide" Target="slides/slide206.xml"/><Relationship Id="rId228" Type="http://schemas.openxmlformats.org/officeDocument/2006/relationships/slide" Target="slides/slide227.xml"/><Relationship Id="rId13" Type="http://schemas.openxmlformats.org/officeDocument/2006/relationships/slide" Target="slides/slide12.xml"/><Relationship Id="rId109" Type="http://schemas.openxmlformats.org/officeDocument/2006/relationships/slide" Target="slides/slide108.xml"/><Relationship Id="rId34" Type="http://schemas.openxmlformats.org/officeDocument/2006/relationships/slide" Target="slides/slide33.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20" Type="http://schemas.openxmlformats.org/officeDocument/2006/relationships/slide" Target="slides/slide119.xml"/><Relationship Id="rId141" Type="http://schemas.openxmlformats.org/officeDocument/2006/relationships/slide" Target="slides/slide140.xml"/><Relationship Id="rId7" Type="http://schemas.openxmlformats.org/officeDocument/2006/relationships/slide" Target="slides/slide6.xml"/><Relationship Id="rId162" Type="http://schemas.openxmlformats.org/officeDocument/2006/relationships/slide" Target="slides/slide161.xml"/><Relationship Id="rId183" Type="http://schemas.openxmlformats.org/officeDocument/2006/relationships/slide" Target="slides/slide182.xml"/><Relationship Id="rId218" Type="http://schemas.openxmlformats.org/officeDocument/2006/relationships/slide" Target="slides/slide217.xml"/><Relationship Id="rId239" Type="http://schemas.openxmlformats.org/officeDocument/2006/relationships/tableStyles" Target="tableStyles.xml"/><Relationship Id="rId24" Type="http://schemas.openxmlformats.org/officeDocument/2006/relationships/slide" Target="slides/slide23.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31" Type="http://schemas.openxmlformats.org/officeDocument/2006/relationships/slide" Target="slides/slide130.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208" Type="http://schemas.openxmlformats.org/officeDocument/2006/relationships/slide" Target="slides/slide207.xml"/><Relationship Id="rId229" Type="http://schemas.openxmlformats.org/officeDocument/2006/relationships/slide" Target="slides/slide228.xml"/><Relationship Id="rId14" Type="http://schemas.openxmlformats.org/officeDocument/2006/relationships/slide" Target="slides/slide13.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8" Type="http://schemas.openxmlformats.org/officeDocument/2006/relationships/slide" Target="slides/slide7.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219" Type="http://schemas.openxmlformats.org/officeDocument/2006/relationships/slide" Target="slides/slide218.xml"/><Relationship Id="rId230" Type="http://schemas.openxmlformats.org/officeDocument/2006/relationships/slide" Target="slides/slide229.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95" Type="http://schemas.openxmlformats.org/officeDocument/2006/relationships/slide" Target="slides/slide194.xml"/><Relationship Id="rId209" Type="http://schemas.openxmlformats.org/officeDocument/2006/relationships/slide" Target="slides/slide208.xml"/><Relationship Id="rId190" Type="http://schemas.openxmlformats.org/officeDocument/2006/relationships/slide" Target="slides/slide189.xml"/><Relationship Id="rId204" Type="http://schemas.openxmlformats.org/officeDocument/2006/relationships/slide" Target="slides/slide203.xml"/><Relationship Id="rId220" Type="http://schemas.openxmlformats.org/officeDocument/2006/relationships/slide" Target="slides/slide219.xml"/><Relationship Id="rId225" Type="http://schemas.openxmlformats.org/officeDocument/2006/relationships/slide" Target="slides/slide224.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10" Type="http://schemas.openxmlformats.org/officeDocument/2006/relationships/slide" Target="slides/slide209.xml"/><Relationship Id="rId215" Type="http://schemas.openxmlformats.org/officeDocument/2006/relationships/slide" Target="slides/slide214.xml"/><Relationship Id="rId236" Type="http://schemas.openxmlformats.org/officeDocument/2006/relationships/presProps" Target="presProps.xml"/><Relationship Id="rId26" Type="http://schemas.openxmlformats.org/officeDocument/2006/relationships/slide" Target="slides/slide25.xml"/><Relationship Id="rId231" Type="http://schemas.openxmlformats.org/officeDocument/2006/relationships/slide" Target="slides/slide230.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openxmlformats.org/officeDocument/2006/relationships/slide" Target="slides/slide210.xml"/><Relationship Id="rId232" Type="http://schemas.openxmlformats.org/officeDocument/2006/relationships/slide" Target="slides/slide231.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222" Type="http://schemas.openxmlformats.org/officeDocument/2006/relationships/slide" Target="slides/slide221.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202" Type="http://schemas.openxmlformats.org/officeDocument/2006/relationships/slide" Target="slides/slide201.xml"/><Relationship Id="rId223" Type="http://schemas.openxmlformats.org/officeDocument/2006/relationships/slide" Target="slides/slide222.xml"/><Relationship Id="rId18" Type="http://schemas.openxmlformats.org/officeDocument/2006/relationships/slide" Target="slides/slide17.xml"/><Relationship Id="rId39" Type="http://schemas.openxmlformats.org/officeDocument/2006/relationships/slide" Target="slides/slide38.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slide" Target="slides/slide212.xml"/><Relationship Id="rId234" Type="http://schemas.openxmlformats.org/officeDocument/2006/relationships/slide" Target="slides/slide233.xml"/><Relationship Id="rId2" Type="http://schemas.openxmlformats.org/officeDocument/2006/relationships/slide" Target="slides/slide1.xml"/><Relationship Id="rId29" Type="http://schemas.openxmlformats.org/officeDocument/2006/relationships/slide" Target="slides/slide28.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 Id="rId19" Type="http://schemas.openxmlformats.org/officeDocument/2006/relationships/slide" Target="slides/slide18.xml"/><Relationship Id="rId224" Type="http://schemas.openxmlformats.org/officeDocument/2006/relationships/slide" Target="slides/slide223.xml"/><Relationship Id="rId30" Type="http://schemas.openxmlformats.org/officeDocument/2006/relationships/slide" Target="slides/slide2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189" Type="http://schemas.openxmlformats.org/officeDocument/2006/relationships/slide" Target="slides/slide188.xml"/><Relationship Id="rId3" Type="http://schemas.openxmlformats.org/officeDocument/2006/relationships/slide" Target="slides/slide2.xml"/><Relationship Id="rId214" Type="http://schemas.openxmlformats.org/officeDocument/2006/relationships/slide" Target="slides/slide213.xml"/><Relationship Id="rId235" Type="http://schemas.openxmlformats.org/officeDocument/2006/relationships/commentAuthors" Target="commentAuthors.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179" Type="http://schemas.openxmlformats.org/officeDocument/2006/relationships/slide" Target="slides/slide178.xml"/></Relationships>
</file>

<file path=ppt/diagrams/_rels/data2.xml.rels><?xml version="1.0" encoding="UTF-8" standalone="yes"?>
<Relationships xmlns="http://schemas.openxmlformats.org/package/2006/relationships"><Relationship Id="rId3" Type="http://schemas.openxmlformats.org/officeDocument/2006/relationships/slide" Target="../slides/slide48.xml"/><Relationship Id="rId2" Type="http://schemas.openxmlformats.org/officeDocument/2006/relationships/slide" Target="../slides/slide26.xml"/><Relationship Id="rId1" Type="http://schemas.openxmlformats.org/officeDocument/2006/relationships/slide" Target="../slides/slide4.xml"/><Relationship Id="rId4" Type="http://schemas.openxmlformats.org/officeDocument/2006/relationships/slide" Target="../slides/slide71.xml"/></Relationships>
</file>

<file path=ppt/diagrams/_rels/data3.xml.rels><?xml version="1.0" encoding="UTF-8" standalone="yes"?>
<Relationships xmlns="http://schemas.openxmlformats.org/package/2006/relationships"><Relationship Id="rId3" Type="http://schemas.openxmlformats.org/officeDocument/2006/relationships/slide" Target="../slides/slide164.xml"/><Relationship Id="rId2" Type="http://schemas.openxmlformats.org/officeDocument/2006/relationships/slide" Target="../slides/slide129.xml"/><Relationship Id="rId1" Type="http://schemas.openxmlformats.org/officeDocument/2006/relationships/slide" Target="../slides/slide94.xml"/><Relationship Id="rId4" Type="http://schemas.openxmlformats.org/officeDocument/2006/relationships/slide" Target="../slides/slide199.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7F2ADEB-A87A-4D1A-A3C9-0893E64774DD}"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de-DE"/>
        </a:p>
      </dgm:t>
    </dgm:pt>
    <dgm:pt modelId="{A3EE67C4-6C41-4DBC-AD4C-0362BBE8E1DC}">
      <dgm:prSet phldrT="[Text]" custT="1"/>
      <dgm:spPr/>
      <dgm:t>
        <a:bodyPr/>
        <a:lstStyle/>
        <a:p>
          <a:r>
            <a:rPr lang="de-DE" sz="2400" dirty="0">
              <a:latin typeface="Segoe UI Black" panose="020B0A02040204020203" pitchFamily="34" charset="0"/>
              <a:ea typeface="Segoe UI Black" panose="020B0A02040204020203" pitchFamily="34" charset="0"/>
            </a:rPr>
            <a:t>Fokus halten</a:t>
          </a:r>
        </a:p>
      </dgm:t>
    </dgm:pt>
    <dgm:pt modelId="{0FD763F3-2C85-4078-8C32-05EAB9AD0C46}" type="parTrans" cxnId="{955D1558-2164-4AA4-B2AE-B05FAF22B612}">
      <dgm:prSet/>
      <dgm:spPr/>
      <dgm:t>
        <a:bodyPr/>
        <a:lstStyle/>
        <a:p>
          <a:endParaRPr lang="de-DE"/>
        </a:p>
      </dgm:t>
    </dgm:pt>
    <dgm:pt modelId="{38A9B8DA-121B-4BEB-90AA-BA87313C9AD1}" type="sibTrans" cxnId="{955D1558-2164-4AA4-B2AE-B05FAF22B612}">
      <dgm:prSet/>
      <dgm:spPr/>
      <dgm:t>
        <a:bodyPr/>
        <a:lstStyle/>
        <a:p>
          <a:endParaRPr lang="de-DE"/>
        </a:p>
      </dgm:t>
    </dgm:pt>
    <dgm:pt modelId="{24061DF6-A442-46A1-A366-2C8B57CDC612}">
      <dgm:prSet phldrT="[Text]"/>
      <dgm:spPr/>
      <dgm:t>
        <a:bodyPr/>
        <a:lstStyle/>
        <a:p>
          <a:r>
            <a:rPr lang="de-DE" dirty="0">
              <a:latin typeface="Segoe UI" panose="020B0502040204020203" pitchFamily="34" charset="0"/>
              <a:cs typeface="Segoe UI" panose="020B0502040204020203" pitchFamily="34" charset="0"/>
            </a:rPr>
            <a:t>Lerne über eine lange Phase fokussiert zu bleiben</a:t>
          </a:r>
        </a:p>
      </dgm:t>
    </dgm:pt>
    <dgm:pt modelId="{5ED99DDF-472B-45F5-9ACD-C81F249C5A05}" type="parTrans" cxnId="{FD20037E-847D-4952-A251-BECFCFD23F2D}">
      <dgm:prSet/>
      <dgm:spPr/>
      <dgm:t>
        <a:bodyPr/>
        <a:lstStyle/>
        <a:p>
          <a:endParaRPr lang="de-DE"/>
        </a:p>
      </dgm:t>
    </dgm:pt>
    <dgm:pt modelId="{339B3A49-16D9-4B63-BD9D-D2103AEAF17A}" type="sibTrans" cxnId="{FD20037E-847D-4952-A251-BECFCFD23F2D}">
      <dgm:prSet/>
      <dgm:spPr/>
      <dgm:t>
        <a:bodyPr/>
        <a:lstStyle/>
        <a:p>
          <a:endParaRPr lang="de-DE"/>
        </a:p>
      </dgm:t>
    </dgm:pt>
    <dgm:pt modelId="{1B4CF032-3CF9-4EB1-AAA4-324A897936FB}">
      <dgm:prSet phldrT="[Text]"/>
      <dgm:spPr/>
      <dgm:t>
        <a:bodyPr/>
        <a:lstStyle/>
        <a:p>
          <a:r>
            <a:rPr lang="de-DE" dirty="0">
              <a:latin typeface="Segoe UI" panose="020B0502040204020203" pitchFamily="34" charset="0"/>
              <a:cs typeface="Segoe UI" panose="020B0502040204020203" pitchFamily="34" charset="0"/>
            </a:rPr>
            <a:t>Level 1 bis 4</a:t>
          </a:r>
        </a:p>
      </dgm:t>
    </dgm:pt>
    <dgm:pt modelId="{D3A541B1-05E5-4EAF-BA17-50318FBD6FE2}" type="parTrans" cxnId="{AC1ABD47-577D-43B0-B1B3-AB9CF30ABFBA}">
      <dgm:prSet/>
      <dgm:spPr/>
      <dgm:t>
        <a:bodyPr/>
        <a:lstStyle/>
        <a:p>
          <a:endParaRPr lang="de-DE"/>
        </a:p>
      </dgm:t>
    </dgm:pt>
    <dgm:pt modelId="{0CC586DE-89F1-4B12-9A6F-174356D6F251}" type="sibTrans" cxnId="{AC1ABD47-577D-43B0-B1B3-AB9CF30ABFBA}">
      <dgm:prSet/>
      <dgm:spPr/>
      <dgm:t>
        <a:bodyPr/>
        <a:lstStyle/>
        <a:p>
          <a:endParaRPr lang="de-DE"/>
        </a:p>
      </dgm:t>
    </dgm:pt>
    <dgm:pt modelId="{59FB5BEC-12DC-45A1-A310-353A3D3641ED}">
      <dgm:prSet phldrT="[Text]" custT="1"/>
      <dgm:spPr/>
      <dgm:t>
        <a:bodyPr/>
        <a:lstStyle/>
        <a:p>
          <a:r>
            <a:rPr lang="de-DE" sz="2400" dirty="0">
              <a:latin typeface="Segoe UI Black" panose="020B0A02040204020203" pitchFamily="34" charset="0"/>
              <a:ea typeface="Segoe UI Black" panose="020B0A02040204020203" pitchFamily="34" charset="0"/>
            </a:rPr>
            <a:t>Sehen &amp; Finden</a:t>
          </a:r>
        </a:p>
      </dgm:t>
    </dgm:pt>
    <dgm:pt modelId="{3D228EF3-D3E2-49B5-AB09-1F61E63965FE}" type="parTrans" cxnId="{1073E653-3E1A-43E0-9445-F14F7C66334F}">
      <dgm:prSet/>
      <dgm:spPr/>
      <dgm:t>
        <a:bodyPr/>
        <a:lstStyle/>
        <a:p>
          <a:endParaRPr lang="de-DE"/>
        </a:p>
      </dgm:t>
    </dgm:pt>
    <dgm:pt modelId="{E3F7BBE7-CCC0-4E91-BD17-8B69265CE861}" type="sibTrans" cxnId="{1073E653-3E1A-43E0-9445-F14F7C66334F}">
      <dgm:prSet/>
      <dgm:spPr/>
      <dgm:t>
        <a:bodyPr/>
        <a:lstStyle/>
        <a:p>
          <a:endParaRPr lang="de-DE"/>
        </a:p>
      </dgm:t>
    </dgm:pt>
    <dgm:pt modelId="{D8FB8260-689C-42AC-9103-F67107D8CC4E}">
      <dgm:prSet phldrT="[Text]"/>
      <dgm:spPr/>
      <dgm:t>
        <a:bodyPr/>
        <a:lstStyle/>
        <a:p>
          <a:r>
            <a:rPr lang="de-DE" dirty="0">
              <a:latin typeface="Segoe UI" panose="020B0502040204020203" pitchFamily="34" charset="0"/>
              <a:cs typeface="Segoe UI" panose="020B0502040204020203" pitchFamily="34" charset="0"/>
            </a:rPr>
            <a:t>Lerne Reize schnell zu entdecken und dich richtig zu entscheiden</a:t>
          </a:r>
        </a:p>
      </dgm:t>
    </dgm:pt>
    <dgm:pt modelId="{F8345976-2A1F-436A-BF44-0D358EB35CC5}" type="parTrans" cxnId="{94F5BC8D-8368-417C-A605-14931AC874F7}">
      <dgm:prSet/>
      <dgm:spPr/>
      <dgm:t>
        <a:bodyPr/>
        <a:lstStyle/>
        <a:p>
          <a:endParaRPr lang="de-DE"/>
        </a:p>
      </dgm:t>
    </dgm:pt>
    <dgm:pt modelId="{4128ED95-62F2-46E0-856B-413F748856E7}" type="sibTrans" cxnId="{94F5BC8D-8368-417C-A605-14931AC874F7}">
      <dgm:prSet/>
      <dgm:spPr/>
      <dgm:t>
        <a:bodyPr/>
        <a:lstStyle/>
        <a:p>
          <a:endParaRPr lang="de-DE"/>
        </a:p>
      </dgm:t>
    </dgm:pt>
    <dgm:pt modelId="{092E89C6-B645-4057-B0DA-6E84D97C8936}">
      <dgm:prSet phldrT="[Text]"/>
      <dgm:spPr/>
      <dgm:t>
        <a:bodyPr/>
        <a:lstStyle/>
        <a:p>
          <a:r>
            <a:rPr lang="de-DE" dirty="0">
              <a:latin typeface="Segoe UI" panose="020B0502040204020203" pitchFamily="34" charset="0"/>
              <a:cs typeface="Segoe UI" panose="020B0502040204020203" pitchFamily="34" charset="0"/>
            </a:rPr>
            <a:t>Level 1 bis 4</a:t>
          </a:r>
        </a:p>
      </dgm:t>
    </dgm:pt>
    <dgm:pt modelId="{A73CA750-8A23-42BE-ABD9-F61CD8A06869}" type="parTrans" cxnId="{15579013-6DF0-41A5-ACE4-742A866E86DF}">
      <dgm:prSet/>
      <dgm:spPr/>
      <dgm:t>
        <a:bodyPr/>
        <a:lstStyle/>
        <a:p>
          <a:endParaRPr lang="de-DE"/>
        </a:p>
      </dgm:t>
    </dgm:pt>
    <dgm:pt modelId="{6485748E-3D48-4578-BBCF-231DCF8FA256}" type="sibTrans" cxnId="{15579013-6DF0-41A5-ACE4-742A866E86DF}">
      <dgm:prSet/>
      <dgm:spPr/>
      <dgm:t>
        <a:bodyPr/>
        <a:lstStyle/>
        <a:p>
          <a:endParaRPr lang="de-DE"/>
        </a:p>
      </dgm:t>
    </dgm:pt>
    <dgm:pt modelId="{1E754D2C-CC1F-450B-B2E0-B465881CC294}" type="pres">
      <dgm:prSet presAssocID="{47F2ADEB-A87A-4D1A-A3C9-0893E64774DD}" presName="Name0" presStyleCnt="0">
        <dgm:presLayoutVars>
          <dgm:dir/>
          <dgm:animLvl val="lvl"/>
          <dgm:resizeHandles val="exact"/>
        </dgm:presLayoutVars>
      </dgm:prSet>
      <dgm:spPr/>
      <dgm:t>
        <a:bodyPr/>
        <a:lstStyle/>
        <a:p>
          <a:endParaRPr lang="de-DE"/>
        </a:p>
      </dgm:t>
    </dgm:pt>
    <dgm:pt modelId="{D3D3AC31-274C-4611-9AC3-013A468A253A}" type="pres">
      <dgm:prSet presAssocID="{A3EE67C4-6C41-4DBC-AD4C-0362BBE8E1DC}" presName="composite" presStyleCnt="0"/>
      <dgm:spPr/>
    </dgm:pt>
    <dgm:pt modelId="{46855A99-18AD-4BB2-B4DB-B9CA9190B040}" type="pres">
      <dgm:prSet presAssocID="{A3EE67C4-6C41-4DBC-AD4C-0362BBE8E1DC}" presName="parTx" presStyleLbl="alignNode1" presStyleIdx="0" presStyleCnt="2" custLinFactNeighborX="-1" custLinFactNeighborY="-535">
        <dgm:presLayoutVars>
          <dgm:chMax val="0"/>
          <dgm:chPref val="0"/>
          <dgm:bulletEnabled val="1"/>
        </dgm:presLayoutVars>
      </dgm:prSet>
      <dgm:spPr/>
      <dgm:t>
        <a:bodyPr/>
        <a:lstStyle/>
        <a:p>
          <a:endParaRPr lang="de-DE"/>
        </a:p>
      </dgm:t>
    </dgm:pt>
    <dgm:pt modelId="{49DAFAB2-5BD4-4923-A66E-3BF8962C406B}" type="pres">
      <dgm:prSet presAssocID="{A3EE67C4-6C41-4DBC-AD4C-0362BBE8E1DC}" presName="desTx" presStyleLbl="alignAccFollowNode1" presStyleIdx="0" presStyleCnt="2">
        <dgm:presLayoutVars>
          <dgm:bulletEnabled val="1"/>
        </dgm:presLayoutVars>
      </dgm:prSet>
      <dgm:spPr/>
      <dgm:t>
        <a:bodyPr/>
        <a:lstStyle/>
        <a:p>
          <a:endParaRPr lang="de-DE"/>
        </a:p>
      </dgm:t>
    </dgm:pt>
    <dgm:pt modelId="{01DEC1BE-8DB9-4C94-A90C-330E2507FEBC}" type="pres">
      <dgm:prSet presAssocID="{38A9B8DA-121B-4BEB-90AA-BA87313C9AD1}" presName="space" presStyleCnt="0"/>
      <dgm:spPr/>
    </dgm:pt>
    <dgm:pt modelId="{A619C2FC-FAA0-475B-8C90-B7C809128799}" type="pres">
      <dgm:prSet presAssocID="{59FB5BEC-12DC-45A1-A310-353A3D3641ED}" presName="composite" presStyleCnt="0"/>
      <dgm:spPr/>
    </dgm:pt>
    <dgm:pt modelId="{F1265CF4-119E-4ACE-90D3-FF034F76C3F6}" type="pres">
      <dgm:prSet presAssocID="{59FB5BEC-12DC-45A1-A310-353A3D3641ED}" presName="parTx" presStyleLbl="alignNode1" presStyleIdx="1" presStyleCnt="2" custLinFactNeighborY="-535">
        <dgm:presLayoutVars>
          <dgm:chMax val="0"/>
          <dgm:chPref val="0"/>
          <dgm:bulletEnabled val="1"/>
        </dgm:presLayoutVars>
      </dgm:prSet>
      <dgm:spPr/>
      <dgm:t>
        <a:bodyPr/>
        <a:lstStyle/>
        <a:p>
          <a:endParaRPr lang="de-DE"/>
        </a:p>
      </dgm:t>
    </dgm:pt>
    <dgm:pt modelId="{4ED8A2C8-DEAF-4BA4-A746-931BB6BC840B}" type="pres">
      <dgm:prSet presAssocID="{59FB5BEC-12DC-45A1-A310-353A3D3641ED}" presName="desTx" presStyleLbl="alignAccFollowNode1" presStyleIdx="1" presStyleCnt="2">
        <dgm:presLayoutVars>
          <dgm:bulletEnabled val="1"/>
        </dgm:presLayoutVars>
      </dgm:prSet>
      <dgm:spPr/>
      <dgm:t>
        <a:bodyPr/>
        <a:lstStyle/>
        <a:p>
          <a:endParaRPr lang="de-DE"/>
        </a:p>
      </dgm:t>
    </dgm:pt>
  </dgm:ptLst>
  <dgm:cxnLst>
    <dgm:cxn modelId="{955D1558-2164-4AA4-B2AE-B05FAF22B612}" srcId="{47F2ADEB-A87A-4D1A-A3C9-0893E64774DD}" destId="{A3EE67C4-6C41-4DBC-AD4C-0362BBE8E1DC}" srcOrd="0" destOrd="0" parTransId="{0FD763F3-2C85-4078-8C32-05EAB9AD0C46}" sibTransId="{38A9B8DA-121B-4BEB-90AA-BA87313C9AD1}"/>
    <dgm:cxn modelId="{E32AD2B4-83FC-496C-AE41-50F8C55FBE70}" type="presOf" srcId="{D8FB8260-689C-42AC-9103-F67107D8CC4E}" destId="{4ED8A2C8-DEAF-4BA4-A746-931BB6BC840B}" srcOrd="0" destOrd="0" presId="urn:microsoft.com/office/officeart/2005/8/layout/hList1"/>
    <dgm:cxn modelId="{BAFE644C-D58C-4CDB-B2D3-80AA9D1EE3EF}" type="presOf" srcId="{47F2ADEB-A87A-4D1A-A3C9-0893E64774DD}" destId="{1E754D2C-CC1F-450B-B2E0-B465881CC294}" srcOrd="0" destOrd="0" presId="urn:microsoft.com/office/officeart/2005/8/layout/hList1"/>
    <dgm:cxn modelId="{F6233E19-E335-4F29-84C5-65F16EA5A3D8}" type="presOf" srcId="{A3EE67C4-6C41-4DBC-AD4C-0362BBE8E1DC}" destId="{46855A99-18AD-4BB2-B4DB-B9CA9190B040}" srcOrd="0" destOrd="0" presId="urn:microsoft.com/office/officeart/2005/8/layout/hList1"/>
    <dgm:cxn modelId="{B394DD84-BECA-467D-B015-E77926B665C6}" type="presOf" srcId="{1B4CF032-3CF9-4EB1-AAA4-324A897936FB}" destId="{49DAFAB2-5BD4-4923-A66E-3BF8962C406B}" srcOrd="0" destOrd="1" presId="urn:microsoft.com/office/officeart/2005/8/layout/hList1"/>
    <dgm:cxn modelId="{01ED2052-6187-42B2-8FC1-17F878C3187F}" type="presOf" srcId="{24061DF6-A442-46A1-A366-2C8B57CDC612}" destId="{49DAFAB2-5BD4-4923-A66E-3BF8962C406B}" srcOrd="0" destOrd="0" presId="urn:microsoft.com/office/officeart/2005/8/layout/hList1"/>
    <dgm:cxn modelId="{AC1ABD47-577D-43B0-B1B3-AB9CF30ABFBA}" srcId="{A3EE67C4-6C41-4DBC-AD4C-0362BBE8E1DC}" destId="{1B4CF032-3CF9-4EB1-AAA4-324A897936FB}" srcOrd="1" destOrd="0" parTransId="{D3A541B1-05E5-4EAF-BA17-50318FBD6FE2}" sibTransId="{0CC586DE-89F1-4B12-9A6F-174356D6F251}"/>
    <dgm:cxn modelId="{4A136185-6565-4BE1-9857-98CFFE293A33}" type="presOf" srcId="{092E89C6-B645-4057-B0DA-6E84D97C8936}" destId="{4ED8A2C8-DEAF-4BA4-A746-931BB6BC840B}" srcOrd="0" destOrd="1" presId="urn:microsoft.com/office/officeart/2005/8/layout/hList1"/>
    <dgm:cxn modelId="{FD20037E-847D-4952-A251-BECFCFD23F2D}" srcId="{A3EE67C4-6C41-4DBC-AD4C-0362BBE8E1DC}" destId="{24061DF6-A442-46A1-A366-2C8B57CDC612}" srcOrd="0" destOrd="0" parTransId="{5ED99DDF-472B-45F5-9ACD-C81F249C5A05}" sibTransId="{339B3A49-16D9-4B63-BD9D-D2103AEAF17A}"/>
    <dgm:cxn modelId="{94F5BC8D-8368-417C-A605-14931AC874F7}" srcId="{59FB5BEC-12DC-45A1-A310-353A3D3641ED}" destId="{D8FB8260-689C-42AC-9103-F67107D8CC4E}" srcOrd="0" destOrd="0" parTransId="{F8345976-2A1F-436A-BF44-0D358EB35CC5}" sibTransId="{4128ED95-62F2-46E0-856B-413F748856E7}"/>
    <dgm:cxn modelId="{16C26E85-A925-490E-84AF-322EA670FF5B}" type="presOf" srcId="{59FB5BEC-12DC-45A1-A310-353A3D3641ED}" destId="{F1265CF4-119E-4ACE-90D3-FF034F76C3F6}" srcOrd="0" destOrd="0" presId="urn:microsoft.com/office/officeart/2005/8/layout/hList1"/>
    <dgm:cxn modelId="{15579013-6DF0-41A5-ACE4-742A866E86DF}" srcId="{59FB5BEC-12DC-45A1-A310-353A3D3641ED}" destId="{092E89C6-B645-4057-B0DA-6E84D97C8936}" srcOrd="1" destOrd="0" parTransId="{A73CA750-8A23-42BE-ABD9-F61CD8A06869}" sibTransId="{6485748E-3D48-4578-BBCF-231DCF8FA256}"/>
    <dgm:cxn modelId="{1073E653-3E1A-43E0-9445-F14F7C66334F}" srcId="{47F2ADEB-A87A-4D1A-A3C9-0893E64774DD}" destId="{59FB5BEC-12DC-45A1-A310-353A3D3641ED}" srcOrd="1" destOrd="0" parTransId="{3D228EF3-D3E2-49B5-AB09-1F61E63965FE}" sibTransId="{E3F7BBE7-CCC0-4E91-BD17-8B69265CE861}"/>
    <dgm:cxn modelId="{18A25E98-236B-47CB-8A70-EEC636D36F74}" type="presParOf" srcId="{1E754D2C-CC1F-450B-B2E0-B465881CC294}" destId="{D3D3AC31-274C-4611-9AC3-013A468A253A}" srcOrd="0" destOrd="0" presId="urn:microsoft.com/office/officeart/2005/8/layout/hList1"/>
    <dgm:cxn modelId="{3981A188-2C9B-4A8E-BBE5-798E92FBE624}" type="presParOf" srcId="{D3D3AC31-274C-4611-9AC3-013A468A253A}" destId="{46855A99-18AD-4BB2-B4DB-B9CA9190B040}" srcOrd="0" destOrd="0" presId="urn:microsoft.com/office/officeart/2005/8/layout/hList1"/>
    <dgm:cxn modelId="{245444B2-95AC-49DD-86B3-6C0C9DA25272}" type="presParOf" srcId="{D3D3AC31-274C-4611-9AC3-013A468A253A}" destId="{49DAFAB2-5BD4-4923-A66E-3BF8962C406B}" srcOrd="1" destOrd="0" presId="urn:microsoft.com/office/officeart/2005/8/layout/hList1"/>
    <dgm:cxn modelId="{41D9AB73-B019-4252-947E-2DF1EB160DF9}" type="presParOf" srcId="{1E754D2C-CC1F-450B-B2E0-B465881CC294}" destId="{01DEC1BE-8DB9-4C94-A90C-330E2507FEBC}" srcOrd="1" destOrd="0" presId="urn:microsoft.com/office/officeart/2005/8/layout/hList1"/>
    <dgm:cxn modelId="{45B9D530-5346-4E19-897E-C2984E7BD236}" type="presParOf" srcId="{1E754D2C-CC1F-450B-B2E0-B465881CC294}" destId="{A619C2FC-FAA0-475B-8C90-B7C809128799}" srcOrd="2" destOrd="0" presId="urn:microsoft.com/office/officeart/2005/8/layout/hList1"/>
    <dgm:cxn modelId="{1D418DED-1FB8-4417-A338-3CE38B138817}" type="presParOf" srcId="{A619C2FC-FAA0-475B-8C90-B7C809128799}" destId="{F1265CF4-119E-4ACE-90D3-FF034F76C3F6}" srcOrd="0" destOrd="0" presId="urn:microsoft.com/office/officeart/2005/8/layout/hList1"/>
    <dgm:cxn modelId="{456A21D7-E316-4853-AEDD-231F5EE78336}" type="presParOf" srcId="{A619C2FC-FAA0-475B-8C90-B7C809128799}" destId="{4ED8A2C8-DEAF-4BA4-A746-931BB6BC840B}"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2F4F798-46D5-4460-BC53-7A97BBF7B86B}"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de-DE"/>
        </a:p>
      </dgm:t>
    </dgm:pt>
    <dgm:pt modelId="{FCD28763-24DF-46E4-8A6D-B8DF85480EB9}">
      <dgm:prSet phldrT="[Text]"/>
      <dgm:spPr/>
      <dgm:t>
        <a:bodyPr/>
        <a:lstStyle/>
        <a:p>
          <a:r>
            <a:rPr lang="de-DE" dirty="0">
              <a:latin typeface="Segoe UI Black" panose="020B0A02040204020203" pitchFamily="34" charset="0"/>
              <a:ea typeface="Segoe UI Black" panose="020B0A02040204020203" pitchFamily="34" charset="0"/>
              <a:cs typeface="Segoe UI" panose="020B0502040204020203" pitchFamily="34" charset="0"/>
            </a:rPr>
            <a:t>Level 1</a:t>
          </a:r>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960E43B1-9CEF-428B-A333-48CBA22902FA}" type="parTrans" cxnId="{63EC0A5F-227F-4D3E-A852-13C4FB6449C3}">
      <dgm:prSet/>
      <dgm:spPr/>
      <dgm:t>
        <a:bodyPr/>
        <a:lstStyle/>
        <a:p>
          <a:endParaRPr lang="de-DE"/>
        </a:p>
      </dgm:t>
    </dgm:pt>
    <dgm:pt modelId="{31D21C94-2BC4-4F66-B52D-6AF61D808764}" type="sibTrans" cxnId="{63EC0A5F-227F-4D3E-A852-13C4FB6449C3}">
      <dgm:prSet/>
      <dgm:spPr/>
      <dgm:t>
        <a:bodyPr/>
        <a:lstStyle/>
        <a:p>
          <a:endParaRPr lang="de-DE"/>
        </a:p>
      </dgm:t>
    </dgm:pt>
    <dgm:pt modelId="{15B643D0-0E2A-46DC-B033-2CED20898663}">
      <dgm:prSet phldrT="[Text]"/>
      <dgm:spPr/>
      <dgm:t>
        <a:bodyPr/>
        <a:lstStyle/>
        <a:p>
          <a:r>
            <a:rPr lang="de-DE" dirty="0">
              <a:latin typeface="Segoe UI Black" panose="020B0A02040204020203" pitchFamily="34" charset="0"/>
              <a:ea typeface="Segoe UI Black" panose="020B0A02040204020203" pitchFamily="34" charset="0"/>
              <a:cs typeface="Segoe UI" panose="020B0502040204020203" pitchFamily="34" charset="0"/>
            </a:rPr>
            <a:t>Level 2</a:t>
          </a:r>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CDD53EFA-53EF-46A8-825D-A4A53798250B}" type="parTrans" cxnId="{E34D43A8-5885-4D77-A846-2551CD4EE6CF}">
      <dgm:prSet/>
      <dgm:spPr/>
      <dgm:t>
        <a:bodyPr/>
        <a:lstStyle/>
        <a:p>
          <a:endParaRPr lang="de-DE"/>
        </a:p>
      </dgm:t>
    </dgm:pt>
    <dgm:pt modelId="{7A1BDE6E-47C3-4B4C-A8AD-92F4D992FEB0}" type="sibTrans" cxnId="{E34D43A8-5885-4D77-A846-2551CD4EE6CF}">
      <dgm:prSet/>
      <dgm:spPr/>
      <dgm:t>
        <a:bodyPr/>
        <a:lstStyle/>
        <a:p>
          <a:endParaRPr lang="de-DE"/>
        </a:p>
      </dgm:t>
    </dgm:pt>
    <dgm:pt modelId="{EA238B8A-CE53-4DF9-B762-A83D47E8F4EF}">
      <dgm:prSet phldrT="[Text]"/>
      <dgm:spPr/>
      <dgm:t>
        <a:bodyPr/>
        <a:lstStyle/>
        <a:p>
          <a:r>
            <a:rPr lang="de-DE" dirty="0">
              <a:latin typeface="Segoe UI Black" panose="020B0A02040204020203" pitchFamily="34" charset="0"/>
              <a:ea typeface="Segoe UI Black" panose="020B0A02040204020203" pitchFamily="34" charset="0"/>
              <a:cs typeface="Segoe UI" panose="020B0502040204020203" pitchFamily="34" charset="0"/>
            </a:rPr>
            <a:t>Level 3</a:t>
          </a:r>
        </a:p>
      </dgm:t>
      <dgm:extLst>
        <a:ext uri="{E40237B7-FDA0-4F09-8148-C483321AD2D9}">
          <dgm14:cNvPr xmlns:dgm14="http://schemas.microsoft.com/office/drawing/2010/diagram" id="0" name="">
            <a:hlinkClick xmlns:r="http://schemas.openxmlformats.org/officeDocument/2006/relationships" r:id="rId3" action="ppaction://hlinksldjump"/>
          </dgm14:cNvPr>
        </a:ext>
      </dgm:extLst>
    </dgm:pt>
    <dgm:pt modelId="{8DEE9713-BD81-4D71-9C09-8236D13ECBC3}" type="parTrans" cxnId="{AD2D7AD3-F701-4E69-8820-029F6218190E}">
      <dgm:prSet/>
      <dgm:spPr/>
      <dgm:t>
        <a:bodyPr/>
        <a:lstStyle/>
        <a:p>
          <a:endParaRPr lang="de-DE"/>
        </a:p>
      </dgm:t>
    </dgm:pt>
    <dgm:pt modelId="{93B191B7-0671-4E12-988D-3935D9D6127A}" type="sibTrans" cxnId="{AD2D7AD3-F701-4E69-8820-029F6218190E}">
      <dgm:prSet/>
      <dgm:spPr/>
      <dgm:t>
        <a:bodyPr/>
        <a:lstStyle/>
        <a:p>
          <a:endParaRPr lang="de-DE"/>
        </a:p>
      </dgm:t>
    </dgm:pt>
    <dgm:pt modelId="{4F113B38-0820-403C-8497-10DCA558130B}">
      <dgm:prSet phldrT="[Text]"/>
      <dgm:spPr/>
      <dgm:t>
        <a:bodyPr/>
        <a:lstStyle/>
        <a:p>
          <a:r>
            <a:rPr lang="de-DE" dirty="0">
              <a:latin typeface="Segoe UI Black" panose="020B0A02040204020203" pitchFamily="34" charset="0"/>
              <a:ea typeface="Segoe UI Black" panose="020B0A02040204020203" pitchFamily="34" charset="0"/>
              <a:cs typeface="Segoe UI" panose="020B0502040204020203" pitchFamily="34" charset="0"/>
            </a:rPr>
            <a:t>Level 4</a:t>
          </a:r>
        </a:p>
      </dgm:t>
      <dgm:extLst>
        <a:ext uri="{E40237B7-FDA0-4F09-8148-C483321AD2D9}">
          <dgm14:cNvPr xmlns:dgm14="http://schemas.microsoft.com/office/drawing/2010/diagram" id="0" name="">
            <a:hlinkClick xmlns:r="http://schemas.openxmlformats.org/officeDocument/2006/relationships" r:id="rId4" action="ppaction://hlinksldjump"/>
          </dgm14:cNvPr>
        </a:ext>
      </dgm:extLst>
    </dgm:pt>
    <dgm:pt modelId="{7C0D474D-C1DE-44AF-AC1E-76931198DFDC}" type="parTrans" cxnId="{7948A635-1A9A-4F70-AA0D-06F7FBF27E92}">
      <dgm:prSet/>
      <dgm:spPr/>
      <dgm:t>
        <a:bodyPr/>
        <a:lstStyle/>
        <a:p>
          <a:endParaRPr lang="de-DE"/>
        </a:p>
      </dgm:t>
    </dgm:pt>
    <dgm:pt modelId="{96AE967D-0AED-4F0E-9A54-CA5B95E9891A}" type="sibTrans" cxnId="{7948A635-1A9A-4F70-AA0D-06F7FBF27E92}">
      <dgm:prSet/>
      <dgm:spPr/>
      <dgm:t>
        <a:bodyPr/>
        <a:lstStyle/>
        <a:p>
          <a:endParaRPr lang="de-DE"/>
        </a:p>
      </dgm:t>
    </dgm:pt>
    <dgm:pt modelId="{7BBAC8A0-8203-4BF0-9E0A-68BC8B11D249}" type="pres">
      <dgm:prSet presAssocID="{62F4F798-46D5-4460-BC53-7A97BBF7B86B}" presName="rootnode" presStyleCnt="0">
        <dgm:presLayoutVars>
          <dgm:chMax/>
          <dgm:chPref/>
          <dgm:dir/>
          <dgm:animLvl val="lvl"/>
        </dgm:presLayoutVars>
      </dgm:prSet>
      <dgm:spPr/>
      <dgm:t>
        <a:bodyPr/>
        <a:lstStyle/>
        <a:p>
          <a:endParaRPr lang="de-DE"/>
        </a:p>
      </dgm:t>
    </dgm:pt>
    <dgm:pt modelId="{E2FE381E-2426-4184-A355-C7712A0CAD8D}" type="pres">
      <dgm:prSet presAssocID="{FCD28763-24DF-46E4-8A6D-B8DF85480EB9}" presName="composite" presStyleCnt="0"/>
      <dgm:spPr/>
    </dgm:pt>
    <dgm:pt modelId="{2C97D688-E6D2-4070-9D6B-C9301F091E72}" type="pres">
      <dgm:prSet presAssocID="{FCD28763-24DF-46E4-8A6D-B8DF85480EB9}" presName="bentUpArrow1" presStyleLbl="alignImgPlace1" presStyleIdx="0" presStyleCnt="3"/>
      <dgm:spPr/>
    </dgm:pt>
    <dgm:pt modelId="{F23FAD81-BDC2-4773-A342-0A1E23828437}" type="pres">
      <dgm:prSet presAssocID="{FCD28763-24DF-46E4-8A6D-B8DF85480EB9}" presName="ParentText" presStyleLbl="node1" presStyleIdx="0" presStyleCnt="4">
        <dgm:presLayoutVars>
          <dgm:chMax val="1"/>
          <dgm:chPref val="1"/>
          <dgm:bulletEnabled val="1"/>
        </dgm:presLayoutVars>
      </dgm:prSet>
      <dgm:spPr/>
      <dgm:t>
        <a:bodyPr/>
        <a:lstStyle/>
        <a:p>
          <a:endParaRPr lang="de-DE"/>
        </a:p>
      </dgm:t>
    </dgm:pt>
    <dgm:pt modelId="{B2A6C129-D49C-4866-BD58-832AE6EFD335}" type="pres">
      <dgm:prSet presAssocID="{FCD28763-24DF-46E4-8A6D-B8DF85480EB9}" presName="ChildText" presStyleLbl="revTx" presStyleIdx="0" presStyleCnt="3">
        <dgm:presLayoutVars>
          <dgm:chMax val="0"/>
          <dgm:chPref val="0"/>
          <dgm:bulletEnabled val="1"/>
        </dgm:presLayoutVars>
      </dgm:prSet>
      <dgm:spPr/>
    </dgm:pt>
    <dgm:pt modelId="{437B82B2-005B-4922-9F18-DBE3D3040E38}" type="pres">
      <dgm:prSet presAssocID="{31D21C94-2BC4-4F66-B52D-6AF61D808764}" presName="sibTrans" presStyleCnt="0"/>
      <dgm:spPr/>
    </dgm:pt>
    <dgm:pt modelId="{31400120-5638-4910-AD0B-770FDF73B2B6}" type="pres">
      <dgm:prSet presAssocID="{15B643D0-0E2A-46DC-B033-2CED20898663}" presName="composite" presStyleCnt="0"/>
      <dgm:spPr/>
    </dgm:pt>
    <dgm:pt modelId="{7974D005-F72C-4297-ADFD-453426FCC33F}" type="pres">
      <dgm:prSet presAssocID="{15B643D0-0E2A-46DC-B033-2CED20898663}" presName="bentUpArrow1" presStyleLbl="alignImgPlace1" presStyleIdx="1" presStyleCnt="3"/>
      <dgm:spPr/>
    </dgm:pt>
    <dgm:pt modelId="{0CFC74B4-745E-4137-83AD-1A5CB4EE31F3}" type="pres">
      <dgm:prSet presAssocID="{15B643D0-0E2A-46DC-B033-2CED20898663}" presName="ParentText" presStyleLbl="node1" presStyleIdx="1" presStyleCnt="4">
        <dgm:presLayoutVars>
          <dgm:chMax val="1"/>
          <dgm:chPref val="1"/>
          <dgm:bulletEnabled val="1"/>
        </dgm:presLayoutVars>
      </dgm:prSet>
      <dgm:spPr/>
      <dgm:t>
        <a:bodyPr/>
        <a:lstStyle/>
        <a:p>
          <a:endParaRPr lang="de-DE"/>
        </a:p>
      </dgm:t>
    </dgm:pt>
    <dgm:pt modelId="{84F35F06-DE06-4815-981C-F4229A868304}" type="pres">
      <dgm:prSet presAssocID="{15B643D0-0E2A-46DC-B033-2CED20898663}" presName="ChildText" presStyleLbl="revTx" presStyleIdx="1" presStyleCnt="3">
        <dgm:presLayoutVars>
          <dgm:chMax val="0"/>
          <dgm:chPref val="0"/>
          <dgm:bulletEnabled val="1"/>
        </dgm:presLayoutVars>
      </dgm:prSet>
      <dgm:spPr/>
    </dgm:pt>
    <dgm:pt modelId="{8BE582E9-3F3D-4C42-90E7-CCD111F0374F}" type="pres">
      <dgm:prSet presAssocID="{7A1BDE6E-47C3-4B4C-A8AD-92F4D992FEB0}" presName="sibTrans" presStyleCnt="0"/>
      <dgm:spPr/>
    </dgm:pt>
    <dgm:pt modelId="{935808A8-161B-4835-AB7F-07D3ED6DBA45}" type="pres">
      <dgm:prSet presAssocID="{EA238B8A-CE53-4DF9-B762-A83D47E8F4EF}" presName="composite" presStyleCnt="0"/>
      <dgm:spPr/>
    </dgm:pt>
    <dgm:pt modelId="{D1E98D1D-B272-411D-852C-CEE1F31C457E}" type="pres">
      <dgm:prSet presAssocID="{EA238B8A-CE53-4DF9-B762-A83D47E8F4EF}" presName="bentUpArrow1" presStyleLbl="alignImgPlace1" presStyleIdx="2" presStyleCnt="3"/>
      <dgm:spPr/>
    </dgm:pt>
    <dgm:pt modelId="{BF87A1C8-18B8-4A95-8665-AADB898A21B0}" type="pres">
      <dgm:prSet presAssocID="{EA238B8A-CE53-4DF9-B762-A83D47E8F4EF}" presName="ParentText" presStyleLbl="node1" presStyleIdx="2" presStyleCnt="4">
        <dgm:presLayoutVars>
          <dgm:chMax val="1"/>
          <dgm:chPref val="1"/>
          <dgm:bulletEnabled val="1"/>
        </dgm:presLayoutVars>
      </dgm:prSet>
      <dgm:spPr/>
      <dgm:t>
        <a:bodyPr/>
        <a:lstStyle/>
        <a:p>
          <a:endParaRPr lang="de-DE"/>
        </a:p>
      </dgm:t>
    </dgm:pt>
    <dgm:pt modelId="{A2164F34-F463-4D8A-90A8-260F21388200}" type="pres">
      <dgm:prSet presAssocID="{EA238B8A-CE53-4DF9-B762-A83D47E8F4EF}" presName="ChildText" presStyleLbl="revTx" presStyleIdx="2" presStyleCnt="3">
        <dgm:presLayoutVars>
          <dgm:chMax val="0"/>
          <dgm:chPref val="0"/>
          <dgm:bulletEnabled val="1"/>
        </dgm:presLayoutVars>
      </dgm:prSet>
      <dgm:spPr/>
    </dgm:pt>
    <dgm:pt modelId="{D2F92009-170F-4CFE-8958-81546A8A4FA1}" type="pres">
      <dgm:prSet presAssocID="{93B191B7-0671-4E12-988D-3935D9D6127A}" presName="sibTrans" presStyleCnt="0"/>
      <dgm:spPr/>
    </dgm:pt>
    <dgm:pt modelId="{66239F18-6C27-4D1E-A960-5BC3EB77B0F5}" type="pres">
      <dgm:prSet presAssocID="{4F113B38-0820-403C-8497-10DCA558130B}" presName="composite" presStyleCnt="0"/>
      <dgm:spPr/>
    </dgm:pt>
    <dgm:pt modelId="{7DCB51BD-B8F4-4171-A8C1-52B65A127DC1}" type="pres">
      <dgm:prSet presAssocID="{4F113B38-0820-403C-8497-10DCA558130B}" presName="ParentText" presStyleLbl="node1" presStyleIdx="3" presStyleCnt="4">
        <dgm:presLayoutVars>
          <dgm:chMax val="1"/>
          <dgm:chPref val="1"/>
          <dgm:bulletEnabled val="1"/>
        </dgm:presLayoutVars>
      </dgm:prSet>
      <dgm:spPr/>
      <dgm:t>
        <a:bodyPr/>
        <a:lstStyle/>
        <a:p>
          <a:endParaRPr lang="de-DE"/>
        </a:p>
      </dgm:t>
    </dgm:pt>
  </dgm:ptLst>
  <dgm:cxnLst>
    <dgm:cxn modelId="{504DC5D7-A36C-4FAC-B570-E1BBF3EC4E53}" type="presOf" srcId="{EA238B8A-CE53-4DF9-B762-A83D47E8F4EF}" destId="{BF87A1C8-18B8-4A95-8665-AADB898A21B0}" srcOrd="0" destOrd="0" presId="urn:microsoft.com/office/officeart/2005/8/layout/StepDownProcess"/>
    <dgm:cxn modelId="{F105CC01-7A4A-4E3C-BBB1-B070C5EEFD5E}" type="presOf" srcId="{62F4F798-46D5-4460-BC53-7A97BBF7B86B}" destId="{7BBAC8A0-8203-4BF0-9E0A-68BC8B11D249}" srcOrd="0" destOrd="0" presId="urn:microsoft.com/office/officeart/2005/8/layout/StepDownProcess"/>
    <dgm:cxn modelId="{3D441405-FB90-4313-B292-0D500B589C43}" type="presOf" srcId="{FCD28763-24DF-46E4-8A6D-B8DF85480EB9}" destId="{F23FAD81-BDC2-4773-A342-0A1E23828437}" srcOrd="0" destOrd="0" presId="urn:microsoft.com/office/officeart/2005/8/layout/StepDownProcess"/>
    <dgm:cxn modelId="{AD2D7AD3-F701-4E69-8820-029F6218190E}" srcId="{62F4F798-46D5-4460-BC53-7A97BBF7B86B}" destId="{EA238B8A-CE53-4DF9-B762-A83D47E8F4EF}" srcOrd="2" destOrd="0" parTransId="{8DEE9713-BD81-4D71-9C09-8236D13ECBC3}" sibTransId="{93B191B7-0671-4E12-988D-3935D9D6127A}"/>
    <dgm:cxn modelId="{63EC0A5F-227F-4D3E-A852-13C4FB6449C3}" srcId="{62F4F798-46D5-4460-BC53-7A97BBF7B86B}" destId="{FCD28763-24DF-46E4-8A6D-B8DF85480EB9}" srcOrd="0" destOrd="0" parTransId="{960E43B1-9CEF-428B-A333-48CBA22902FA}" sibTransId="{31D21C94-2BC4-4F66-B52D-6AF61D808764}"/>
    <dgm:cxn modelId="{D6168C44-B130-427F-BB09-695567C61A55}" type="presOf" srcId="{15B643D0-0E2A-46DC-B033-2CED20898663}" destId="{0CFC74B4-745E-4137-83AD-1A5CB4EE31F3}" srcOrd="0" destOrd="0" presId="urn:microsoft.com/office/officeart/2005/8/layout/StepDownProcess"/>
    <dgm:cxn modelId="{FFB27277-64F5-4022-9CF4-BEEFF3F96315}" type="presOf" srcId="{4F113B38-0820-403C-8497-10DCA558130B}" destId="{7DCB51BD-B8F4-4171-A8C1-52B65A127DC1}" srcOrd="0" destOrd="0" presId="urn:microsoft.com/office/officeart/2005/8/layout/StepDownProcess"/>
    <dgm:cxn modelId="{7948A635-1A9A-4F70-AA0D-06F7FBF27E92}" srcId="{62F4F798-46D5-4460-BC53-7A97BBF7B86B}" destId="{4F113B38-0820-403C-8497-10DCA558130B}" srcOrd="3" destOrd="0" parTransId="{7C0D474D-C1DE-44AF-AC1E-76931198DFDC}" sibTransId="{96AE967D-0AED-4F0E-9A54-CA5B95E9891A}"/>
    <dgm:cxn modelId="{E34D43A8-5885-4D77-A846-2551CD4EE6CF}" srcId="{62F4F798-46D5-4460-BC53-7A97BBF7B86B}" destId="{15B643D0-0E2A-46DC-B033-2CED20898663}" srcOrd="1" destOrd="0" parTransId="{CDD53EFA-53EF-46A8-825D-A4A53798250B}" sibTransId="{7A1BDE6E-47C3-4B4C-A8AD-92F4D992FEB0}"/>
    <dgm:cxn modelId="{58E5B35E-F98F-4C60-943A-67829C27BE3B}" type="presParOf" srcId="{7BBAC8A0-8203-4BF0-9E0A-68BC8B11D249}" destId="{E2FE381E-2426-4184-A355-C7712A0CAD8D}" srcOrd="0" destOrd="0" presId="urn:microsoft.com/office/officeart/2005/8/layout/StepDownProcess"/>
    <dgm:cxn modelId="{67A35E4D-48F3-4EE1-B1E6-CE298B6F5424}" type="presParOf" srcId="{E2FE381E-2426-4184-A355-C7712A0CAD8D}" destId="{2C97D688-E6D2-4070-9D6B-C9301F091E72}" srcOrd="0" destOrd="0" presId="urn:microsoft.com/office/officeart/2005/8/layout/StepDownProcess"/>
    <dgm:cxn modelId="{29F414FA-12D9-48C5-8199-44456777E901}" type="presParOf" srcId="{E2FE381E-2426-4184-A355-C7712A0CAD8D}" destId="{F23FAD81-BDC2-4773-A342-0A1E23828437}" srcOrd="1" destOrd="0" presId="urn:microsoft.com/office/officeart/2005/8/layout/StepDownProcess"/>
    <dgm:cxn modelId="{A12F21F2-4DB1-4024-8E6A-1CCF1B510F33}" type="presParOf" srcId="{E2FE381E-2426-4184-A355-C7712A0CAD8D}" destId="{B2A6C129-D49C-4866-BD58-832AE6EFD335}" srcOrd="2" destOrd="0" presId="urn:microsoft.com/office/officeart/2005/8/layout/StepDownProcess"/>
    <dgm:cxn modelId="{15B7ED05-BB1F-4EAD-AB66-C99867019C9B}" type="presParOf" srcId="{7BBAC8A0-8203-4BF0-9E0A-68BC8B11D249}" destId="{437B82B2-005B-4922-9F18-DBE3D3040E38}" srcOrd="1" destOrd="0" presId="urn:microsoft.com/office/officeart/2005/8/layout/StepDownProcess"/>
    <dgm:cxn modelId="{818569FD-E984-4B90-843A-E1C12E88F2A7}" type="presParOf" srcId="{7BBAC8A0-8203-4BF0-9E0A-68BC8B11D249}" destId="{31400120-5638-4910-AD0B-770FDF73B2B6}" srcOrd="2" destOrd="0" presId="urn:microsoft.com/office/officeart/2005/8/layout/StepDownProcess"/>
    <dgm:cxn modelId="{9631B80C-DBCE-4C7A-8FB4-2851EA19A07E}" type="presParOf" srcId="{31400120-5638-4910-AD0B-770FDF73B2B6}" destId="{7974D005-F72C-4297-ADFD-453426FCC33F}" srcOrd="0" destOrd="0" presId="urn:microsoft.com/office/officeart/2005/8/layout/StepDownProcess"/>
    <dgm:cxn modelId="{8D59B181-7CD5-4D74-8306-78C46E248062}" type="presParOf" srcId="{31400120-5638-4910-AD0B-770FDF73B2B6}" destId="{0CFC74B4-745E-4137-83AD-1A5CB4EE31F3}" srcOrd="1" destOrd="0" presId="urn:microsoft.com/office/officeart/2005/8/layout/StepDownProcess"/>
    <dgm:cxn modelId="{2686D47E-FC4A-4662-8E61-195767FC749F}" type="presParOf" srcId="{31400120-5638-4910-AD0B-770FDF73B2B6}" destId="{84F35F06-DE06-4815-981C-F4229A868304}" srcOrd="2" destOrd="0" presId="urn:microsoft.com/office/officeart/2005/8/layout/StepDownProcess"/>
    <dgm:cxn modelId="{90DF0F2B-8F30-4724-8DCD-44D2EBAD78E6}" type="presParOf" srcId="{7BBAC8A0-8203-4BF0-9E0A-68BC8B11D249}" destId="{8BE582E9-3F3D-4C42-90E7-CCD111F0374F}" srcOrd="3" destOrd="0" presId="urn:microsoft.com/office/officeart/2005/8/layout/StepDownProcess"/>
    <dgm:cxn modelId="{978963E3-E7F6-4CBB-85B3-BF8589D54006}" type="presParOf" srcId="{7BBAC8A0-8203-4BF0-9E0A-68BC8B11D249}" destId="{935808A8-161B-4835-AB7F-07D3ED6DBA45}" srcOrd="4" destOrd="0" presId="urn:microsoft.com/office/officeart/2005/8/layout/StepDownProcess"/>
    <dgm:cxn modelId="{5DA84D97-B01B-4719-BA1B-9C48BD83ACB0}" type="presParOf" srcId="{935808A8-161B-4835-AB7F-07D3ED6DBA45}" destId="{D1E98D1D-B272-411D-852C-CEE1F31C457E}" srcOrd="0" destOrd="0" presId="urn:microsoft.com/office/officeart/2005/8/layout/StepDownProcess"/>
    <dgm:cxn modelId="{3C93F990-43F4-46EF-9E93-3A1559BC0999}" type="presParOf" srcId="{935808A8-161B-4835-AB7F-07D3ED6DBA45}" destId="{BF87A1C8-18B8-4A95-8665-AADB898A21B0}" srcOrd="1" destOrd="0" presId="urn:microsoft.com/office/officeart/2005/8/layout/StepDownProcess"/>
    <dgm:cxn modelId="{A8708BA0-94B0-43B3-8502-B109F8BF11A3}" type="presParOf" srcId="{935808A8-161B-4835-AB7F-07D3ED6DBA45}" destId="{A2164F34-F463-4D8A-90A8-260F21388200}" srcOrd="2" destOrd="0" presId="urn:microsoft.com/office/officeart/2005/8/layout/StepDownProcess"/>
    <dgm:cxn modelId="{692E5ECF-67F7-4D3E-B592-352EFB9A5EA0}" type="presParOf" srcId="{7BBAC8A0-8203-4BF0-9E0A-68BC8B11D249}" destId="{D2F92009-170F-4CFE-8958-81546A8A4FA1}" srcOrd="5" destOrd="0" presId="urn:microsoft.com/office/officeart/2005/8/layout/StepDownProcess"/>
    <dgm:cxn modelId="{1C892171-FB36-4441-93FA-E6B0D3A06105}" type="presParOf" srcId="{7BBAC8A0-8203-4BF0-9E0A-68BC8B11D249}" destId="{66239F18-6C27-4D1E-A960-5BC3EB77B0F5}" srcOrd="6" destOrd="0" presId="urn:microsoft.com/office/officeart/2005/8/layout/StepDownProcess"/>
    <dgm:cxn modelId="{EB9AC79F-D236-4732-88E8-5A230EF055C0}" type="presParOf" srcId="{66239F18-6C27-4D1E-A960-5BC3EB77B0F5}" destId="{7DCB51BD-B8F4-4171-A8C1-52B65A127DC1}" srcOrd="0" destOrd="0" presId="urn:microsoft.com/office/officeart/2005/8/layout/StepDown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2F4F798-46D5-4460-BC53-7A97BBF7B86B}"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de-DE"/>
        </a:p>
      </dgm:t>
    </dgm:pt>
    <dgm:pt modelId="{FCD28763-24DF-46E4-8A6D-B8DF85480EB9}">
      <dgm:prSet phldrT="[Text]"/>
      <dgm:spPr/>
      <dgm:t>
        <a:bodyPr/>
        <a:lstStyle/>
        <a:p>
          <a:r>
            <a:rPr lang="de-DE" dirty="0">
              <a:latin typeface="Segoe UI Black" panose="020B0A02040204020203" pitchFamily="34" charset="0"/>
              <a:ea typeface="Segoe UI Black" panose="020B0A02040204020203" pitchFamily="34" charset="0"/>
              <a:cs typeface="Segoe UI" panose="020B0502040204020203" pitchFamily="34" charset="0"/>
            </a:rPr>
            <a:t>Level 1</a:t>
          </a:r>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960E43B1-9CEF-428B-A333-48CBA22902FA}" type="parTrans" cxnId="{63EC0A5F-227F-4D3E-A852-13C4FB6449C3}">
      <dgm:prSet/>
      <dgm:spPr/>
      <dgm:t>
        <a:bodyPr/>
        <a:lstStyle/>
        <a:p>
          <a:endParaRPr lang="de-DE"/>
        </a:p>
      </dgm:t>
    </dgm:pt>
    <dgm:pt modelId="{31D21C94-2BC4-4F66-B52D-6AF61D808764}" type="sibTrans" cxnId="{63EC0A5F-227F-4D3E-A852-13C4FB6449C3}">
      <dgm:prSet/>
      <dgm:spPr/>
      <dgm:t>
        <a:bodyPr/>
        <a:lstStyle/>
        <a:p>
          <a:endParaRPr lang="de-DE"/>
        </a:p>
      </dgm:t>
    </dgm:pt>
    <dgm:pt modelId="{15B643D0-0E2A-46DC-B033-2CED20898663}">
      <dgm:prSet phldrT="[Text]"/>
      <dgm:spPr/>
      <dgm:t>
        <a:bodyPr/>
        <a:lstStyle/>
        <a:p>
          <a:r>
            <a:rPr lang="de-DE" dirty="0">
              <a:latin typeface="Segoe UI Black" panose="020B0A02040204020203" pitchFamily="34" charset="0"/>
              <a:ea typeface="Segoe UI Black" panose="020B0A02040204020203" pitchFamily="34" charset="0"/>
              <a:cs typeface="Segoe UI" panose="020B0502040204020203" pitchFamily="34" charset="0"/>
            </a:rPr>
            <a:t>Level 2</a:t>
          </a:r>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CDD53EFA-53EF-46A8-825D-A4A53798250B}" type="parTrans" cxnId="{E34D43A8-5885-4D77-A846-2551CD4EE6CF}">
      <dgm:prSet/>
      <dgm:spPr/>
      <dgm:t>
        <a:bodyPr/>
        <a:lstStyle/>
        <a:p>
          <a:endParaRPr lang="de-DE"/>
        </a:p>
      </dgm:t>
    </dgm:pt>
    <dgm:pt modelId="{7A1BDE6E-47C3-4B4C-A8AD-92F4D992FEB0}" type="sibTrans" cxnId="{E34D43A8-5885-4D77-A846-2551CD4EE6CF}">
      <dgm:prSet/>
      <dgm:spPr/>
      <dgm:t>
        <a:bodyPr/>
        <a:lstStyle/>
        <a:p>
          <a:endParaRPr lang="de-DE"/>
        </a:p>
      </dgm:t>
    </dgm:pt>
    <dgm:pt modelId="{EA238B8A-CE53-4DF9-B762-A83D47E8F4EF}">
      <dgm:prSet phldrT="[Text]"/>
      <dgm:spPr/>
      <dgm:t>
        <a:bodyPr/>
        <a:lstStyle/>
        <a:p>
          <a:r>
            <a:rPr lang="de-DE" dirty="0">
              <a:latin typeface="Segoe UI Black" panose="020B0A02040204020203" pitchFamily="34" charset="0"/>
              <a:ea typeface="Segoe UI Black" panose="020B0A02040204020203" pitchFamily="34" charset="0"/>
              <a:cs typeface="Segoe UI" panose="020B0502040204020203" pitchFamily="34" charset="0"/>
            </a:rPr>
            <a:t>Level 3</a:t>
          </a:r>
        </a:p>
      </dgm:t>
      <dgm:extLst>
        <a:ext uri="{E40237B7-FDA0-4F09-8148-C483321AD2D9}">
          <dgm14:cNvPr xmlns:dgm14="http://schemas.microsoft.com/office/drawing/2010/diagram" id="0" name="">
            <a:hlinkClick xmlns:r="http://schemas.openxmlformats.org/officeDocument/2006/relationships" r:id="rId3" action="ppaction://hlinksldjump"/>
          </dgm14:cNvPr>
        </a:ext>
      </dgm:extLst>
    </dgm:pt>
    <dgm:pt modelId="{8DEE9713-BD81-4D71-9C09-8236D13ECBC3}" type="parTrans" cxnId="{AD2D7AD3-F701-4E69-8820-029F6218190E}">
      <dgm:prSet/>
      <dgm:spPr/>
      <dgm:t>
        <a:bodyPr/>
        <a:lstStyle/>
        <a:p>
          <a:endParaRPr lang="de-DE"/>
        </a:p>
      </dgm:t>
    </dgm:pt>
    <dgm:pt modelId="{93B191B7-0671-4E12-988D-3935D9D6127A}" type="sibTrans" cxnId="{AD2D7AD3-F701-4E69-8820-029F6218190E}">
      <dgm:prSet/>
      <dgm:spPr/>
      <dgm:t>
        <a:bodyPr/>
        <a:lstStyle/>
        <a:p>
          <a:endParaRPr lang="de-DE"/>
        </a:p>
      </dgm:t>
    </dgm:pt>
    <dgm:pt modelId="{1E0F6074-C999-4916-9425-6236AF2C08C9}">
      <dgm:prSet phldrT="[Text]"/>
      <dgm:spPr/>
      <dgm:t>
        <a:bodyPr/>
        <a:lstStyle/>
        <a:p>
          <a:r>
            <a:rPr lang="de-DE" dirty="0">
              <a:latin typeface="Segoe UI Black" panose="020B0A02040204020203" pitchFamily="34" charset="0"/>
              <a:ea typeface="Segoe UI Black" panose="020B0A02040204020203" pitchFamily="34" charset="0"/>
              <a:cs typeface="Segoe UI" panose="020B0502040204020203" pitchFamily="34" charset="0"/>
            </a:rPr>
            <a:t>Level 4</a:t>
          </a:r>
        </a:p>
      </dgm:t>
      <dgm:extLst>
        <a:ext uri="{E40237B7-FDA0-4F09-8148-C483321AD2D9}">
          <dgm14:cNvPr xmlns:dgm14="http://schemas.microsoft.com/office/drawing/2010/diagram" id="0" name="">
            <a:hlinkClick xmlns:r="http://schemas.openxmlformats.org/officeDocument/2006/relationships" r:id="rId4" action="ppaction://hlinksldjump"/>
          </dgm14:cNvPr>
        </a:ext>
      </dgm:extLst>
    </dgm:pt>
    <dgm:pt modelId="{BCDF68ED-2047-4F5F-A7E2-CA327BD26771}" type="parTrans" cxnId="{C47E1DBE-8F4B-4A02-93BF-3E0AF8D6E899}">
      <dgm:prSet/>
      <dgm:spPr/>
      <dgm:t>
        <a:bodyPr/>
        <a:lstStyle/>
        <a:p>
          <a:endParaRPr lang="de-DE"/>
        </a:p>
      </dgm:t>
    </dgm:pt>
    <dgm:pt modelId="{6D88F2F2-2214-4E1E-BCF6-0A17BB8D8D90}" type="sibTrans" cxnId="{C47E1DBE-8F4B-4A02-93BF-3E0AF8D6E899}">
      <dgm:prSet/>
      <dgm:spPr/>
      <dgm:t>
        <a:bodyPr/>
        <a:lstStyle/>
        <a:p>
          <a:endParaRPr lang="de-DE"/>
        </a:p>
      </dgm:t>
    </dgm:pt>
    <dgm:pt modelId="{7BBAC8A0-8203-4BF0-9E0A-68BC8B11D249}" type="pres">
      <dgm:prSet presAssocID="{62F4F798-46D5-4460-BC53-7A97BBF7B86B}" presName="rootnode" presStyleCnt="0">
        <dgm:presLayoutVars>
          <dgm:chMax/>
          <dgm:chPref/>
          <dgm:dir/>
          <dgm:animLvl val="lvl"/>
        </dgm:presLayoutVars>
      </dgm:prSet>
      <dgm:spPr/>
      <dgm:t>
        <a:bodyPr/>
        <a:lstStyle/>
        <a:p>
          <a:endParaRPr lang="de-DE"/>
        </a:p>
      </dgm:t>
    </dgm:pt>
    <dgm:pt modelId="{E2FE381E-2426-4184-A355-C7712A0CAD8D}" type="pres">
      <dgm:prSet presAssocID="{FCD28763-24DF-46E4-8A6D-B8DF85480EB9}" presName="composite" presStyleCnt="0"/>
      <dgm:spPr/>
    </dgm:pt>
    <dgm:pt modelId="{2C97D688-E6D2-4070-9D6B-C9301F091E72}" type="pres">
      <dgm:prSet presAssocID="{FCD28763-24DF-46E4-8A6D-B8DF85480EB9}" presName="bentUpArrow1" presStyleLbl="alignImgPlace1" presStyleIdx="0" presStyleCnt="3"/>
      <dgm:spPr/>
    </dgm:pt>
    <dgm:pt modelId="{F23FAD81-BDC2-4773-A342-0A1E23828437}" type="pres">
      <dgm:prSet presAssocID="{FCD28763-24DF-46E4-8A6D-B8DF85480EB9}" presName="ParentText" presStyleLbl="node1" presStyleIdx="0" presStyleCnt="4">
        <dgm:presLayoutVars>
          <dgm:chMax val="1"/>
          <dgm:chPref val="1"/>
          <dgm:bulletEnabled val="1"/>
        </dgm:presLayoutVars>
      </dgm:prSet>
      <dgm:spPr/>
      <dgm:t>
        <a:bodyPr/>
        <a:lstStyle/>
        <a:p>
          <a:endParaRPr lang="de-DE"/>
        </a:p>
      </dgm:t>
    </dgm:pt>
    <dgm:pt modelId="{B2A6C129-D49C-4866-BD58-832AE6EFD335}" type="pres">
      <dgm:prSet presAssocID="{FCD28763-24DF-46E4-8A6D-B8DF85480EB9}" presName="ChildText" presStyleLbl="revTx" presStyleIdx="0" presStyleCnt="3">
        <dgm:presLayoutVars>
          <dgm:chMax val="0"/>
          <dgm:chPref val="0"/>
          <dgm:bulletEnabled val="1"/>
        </dgm:presLayoutVars>
      </dgm:prSet>
      <dgm:spPr/>
    </dgm:pt>
    <dgm:pt modelId="{437B82B2-005B-4922-9F18-DBE3D3040E38}" type="pres">
      <dgm:prSet presAssocID="{31D21C94-2BC4-4F66-B52D-6AF61D808764}" presName="sibTrans" presStyleCnt="0"/>
      <dgm:spPr/>
    </dgm:pt>
    <dgm:pt modelId="{31400120-5638-4910-AD0B-770FDF73B2B6}" type="pres">
      <dgm:prSet presAssocID="{15B643D0-0E2A-46DC-B033-2CED20898663}" presName="composite" presStyleCnt="0"/>
      <dgm:spPr/>
    </dgm:pt>
    <dgm:pt modelId="{7974D005-F72C-4297-ADFD-453426FCC33F}" type="pres">
      <dgm:prSet presAssocID="{15B643D0-0E2A-46DC-B033-2CED20898663}" presName="bentUpArrow1" presStyleLbl="alignImgPlace1" presStyleIdx="1" presStyleCnt="3"/>
      <dgm:spPr/>
    </dgm:pt>
    <dgm:pt modelId="{0CFC74B4-745E-4137-83AD-1A5CB4EE31F3}" type="pres">
      <dgm:prSet presAssocID="{15B643D0-0E2A-46DC-B033-2CED20898663}" presName="ParentText" presStyleLbl="node1" presStyleIdx="1" presStyleCnt="4">
        <dgm:presLayoutVars>
          <dgm:chMax val="1"/>
          <dgm:chPref val="1"/>
          <dgm:bulletEnabled val="1"/>
        </dgm:presLayoutVars>
      </dgm:prSet>
      <dgm:spPr/>
      <dgm:t>
        <a:bodyPr/>
        <a:lstStyle/>
        <a:p>
          <a:endParaRPr lang="de-DE"/>
        </a:p>
      </dgm:t>
    </dgm:pt>
    <dgm:pt modelId="{84F35F06-DE06-4815-981C-F4229A868304}" type="pres">
      <dgm:prSet presAssocID="{15B643D0-0E2A-46DC-B033-2CED20898663}" presName="ChildText" presStyleLbl="revTx" presStyleIdx="1" presStyleCnt="3">
        <dgm:presLayoutVars>
          <dgm:chMax val="0"/>
          <dgm:chPref val="0"/>
          <dgm:bulletEnabled val="1"/>
        </dgm:presLayoutVars>
      </dgm:prSet>
      <dgm:spPr/>
    </dgm:pt>
    <dgm:pt modelId="{8BE582E9-3F3D-4C42-90E7-CCD111F0374F}" type="pres">
      <dgm:prSet presAssocID="{7A1BDE6E-47C3-4B4C-A8AD-92F4D992FEB0}" presName="sibTrans" presStyleCnt="0"/>
      <dgm:spPr/>
    </dgm:pt>
    <dgm:pt modelId="{935808A8-161B-4835-AB7F-07D3ED6DBA45}" type="pres">
      <dgm:prSet presAssocID="{EA238B8A-CE53-4DF9-B762-A83D47E8F4EF}" presName="composite" presStyleCnt="0"/>
      <dgm:spPr/>
    </dgm:pt>
    <dgm:pt modelId="{D1E98D1D-B272-411D-852C-CEE1F31C457E}" type="pres">
      <dgm:prSet presAssocID="{EA238B8A-CE53-4DF9-B762-A83D47E8F4EF}" presName="bentUpArrow1" presStyleLbl="alignImgPlace1" presStyleIdx="2" presStyleCnt="3"/>
      <dgm:spPr/>
    </dgm:pt>
    <dgm:pt modelId="{BF87A1C8-18B8-4A95-8665-AADB898A21B0}" type="pres">
      <dgm:prSet presAssocID="{EA238B8A-CE53-4DF9-B762-A83D47E8F4EF}" presName="ParentText" presStyleLbl="node1" presStyleIdx="2" presStyleCnt="4">
        <dgm:presLayoutVars>
          <dgm:chMax val="1"/>
          <dgm:chPref val="1"/>
          <dgm:bulletEnabled val="1"/>
        </dgm:presLayoutVars>
      </dgm:prSet>
      <dgm:spPr/>
      <dgm:t>
        <a:bodyPr/>
        <a:lstStyle/>
        <a:p>
          <a:endParaRPr lang="de-DE"/>
        </a:p>
      </dgm:t>
    </dgm:pt>
    <dgm:pt modelId="{A2164F34-F463-4D8A-90A8-260F21388200}" type="pres">
      <dgm:prSet presAssocID="{EA238B8A-CE53-4DF9-B762-A83D47E8F4EF}" presName="ChildText" presStyleLbl="revTx" presStyleIdx="2" presStyleCnt="3">
        <dgm:presLayoutVars>
          <dgm:chMax val="0"/>
          <dgm:chPref val="0"/>
          <dgm:bulletEnabled val="1"/>
        </dgm:presLayoutVars>
      </dgm:prSet>
      <dgm:spPr/>
    </dgm:pt>
    <dgm:pt modelId="{D2F92009-170F-4CFE-8958-81546A8A4FA1}" type="pres">
      <dgm:prSet presAssocID="{93B191B7-0671-4E12-988D-3935D9D6127A}" presName="sibTrans" presStyleCnt="0"/>
      <dgm:spPr/>
    </dgm:pt>
    <dgm:pt modelId="{23968031-77D4-44AE-BDC1-CC68BD97259D}" type="pres">
      <dgm:prSet presAssocID="{1E0F6074-C999-4916-9425-6236AF2C08C9}" presName="composite" presStyleCnt="0"/>
      <dgm:spPr/>
    </dgm:pt>
    <dgm:pt modelId="{86473054-53B0-4427-87BE-243B9D7F5D2D}" type="pres">
      <dgm:prSet presAssocID="{1E0F6074-C999-4916-9425-6236AF2C08C9}" presName="ParentText" presStyleLbl="node1" presStyleIdx="3" presStyleCnt="4">
        <dgm:presLayoutVars>
          <dgm:chMax val="1"/>
          <dgm:chPref val="1"/>
          <dgm:bulletEnabled val="1"/>
        </dgm:presLayoutVars>
      </dgm:prSet>
      <dgm:spPr/>
      <dgm:t>
        <a:bodyPr/>
        <a:lstStyle/>
        <a:p>
          <a:endParaRPr lang="de-DE"/>
        </a:p>
      </dgm:t>
    </dgm:pt>
  </dgm:ptLst>
  <dgm:cxnLst>
    <dgm:cxn modelId="{4D028362-9149-4CC3-A4DB-CF624B523721}" type="presOf" srcId="{1E0F6074-C999-4916-9425-6236AF2C08C9}" destId="{86473054-53B0-4427-87BE-243B9D7F5D2D}" srcOrd="0" destOrd="0" presId="urn:microsoft.com/office/officeart/2005/8/layout/StepDownProcess"/>
    <dgm:cxn modelId="{504DC5D7-A36C-4FAC-B570-E1BBF3EC4E53}" type="presOf" srcId="{EA238B8A-CE53-4DF9-B762-A83D47E8F4EF}" destId="{BF87A1C8-18B8-4A95-8665-AADB898A21B0}" srcOrd="0" destOrd="0" presId="urn:microsoft.com/office/officeart/2005/8/layout/StepDownProcess"/>
    <dgm:cxn modelId="{F105CC01-7A4A-4E3C-BBB1-B070C5EEFD5E}" type="presOf" srcId="{62F4F798-46D5-4460-BC53-7A97BBF7B86B}" destId="{7BBAC8A0-8203-4BF0-9E0A-68BC8B11D249}" srcOrd="0" destOrd="0" presId="urn:microsoft.com/office/officeart/2005/8/layout/StepDownProcess"/>
    <dgm:cxn modelId="{3D441405-FB90-4313-B292-0D500B589C43}" type="presOf" srcId="{FCD28763-24DF-46E4-8A6D-B8DF85480EB9}" destId="{F23FAD81-BDC2-4773-A342-0A1E23828437}" srcOrd="0" destOrd="0" presId="urn:microsoft.com/office/officeart/2005/8/layout/StepDownProcess"/>
    <dgm:cxn modelId="{AD2D7AD3-F701-4E69-8820-029F6218190E}" srcId="{62F4F798-46D5-4460-BC53-7A97BBF7B86B}" destId="{EA238B8A-CE53-4DF9-B762-A83D47E8F4EF}" srcOrd="2" destOrd="0" parTransId="{8DEE9713-BD81-4D71-9C09-8236D13ECBC3}" sibTransId="{93B191B7-0671-4E12-988D-3935D9D6127A}"/>
    <dgm:cxn modelId="{63EC0A5F-227F-4D3E-A852-13C4FB6449C3}" srcId="{62F4F798-46D5-4460-BC53-7A97BBF7B86B}" destId="{FCD28763-24DF-46E4-8A6D-B8DF85480EB9}" srcOrd="0" destOrd="0" parTransId="{960E43B1-9CEF-428B-A333-48CBA22902FA}" sibTransId="{31D21C94-2BC4-4F66-B52D-6AF61D808764}"/>
    <dgm:cxn modelId="{D6168C44-B130-427F-BB09-695567C61A55}" type="presOf" srcId="{15B643D0-0E2A-46DC-B033-2CED20898663}" destId="{0CFC74B4-745E-4137-83AD-1A5CB4EE31F3}" srcOrd="0" destOrd="0" presId="urn:microsoft.com/office/officeart/2005/8/layout/StepDownProcess"/>
    <dgm:cxn modelId="{C47E1DBE-8F4B-4A02-93BF-3E0AF8D6E899}" srcId="{62F4F798-46D5-4460-BC53-7A97BBF7B86B}" destId="{1E0F6074-C999-4916-9425-6236AF2C08C9}" srcOrd="3" destOrd="0" parTransId="{BCDF68ED-2047-4F5F-A7E2-CA327BD26771}" sibTransId="{6D88F2F2-2214-4E1E-BCF6-0A17BB8D8D90}"/>
    <dgm:cxn modelId="{E34D43A8-5885-4D77-A846-2551CD4EE6CF}" srcId="{62F4F798-46D5-4460-BC53-7A97BBF7B86B}" destId="{15B643D0-0E2A-46DC-B033-2CED20898663}" srcOrd="1" destOrd="0" parTransId="{CDD53EFA-53EF-46A8-825D-A4A53798250B}" sibTransId="{7A1BDE6E-47C3-4B4C-A8AD-92F4D992FEB0}"/>
    <dgm:cxn modelId="{58E5B35E-F98F-4C60-943A-67829C27BE3B}" type="presParOf" srcId="{7BBAC8A0-8203-4BF0-9E0A-68BC8B11D249}" destId="{E2FE381E-2426-4184-A355-C7712A0CAD8D}" srcOrd="0" destOrd="0" presId="urn:microsoft.com/office/officeart/2005/8/layout/StepDownProcess"/>
    <dgm:cxn modelId="{67A35E4D-48F3-4EE1-B1E6-CE298B6F5424}" type="presParOf" srcId="{E2FE381E-2426-4184-A355-C7712A0CAD8D}" destId="{2C97D688-E6D2-4070-9D6B-C9301F091E72}" srcOrd="0" destOrd="0" presId="urn:microsoft.com/office/officeart/2005/8/layout/StepDownProcess"/>
    <dgm:cxn modelId="{29F414FA-12D9-48C5-8199-44456777E901}" type="presParOf" srcId="{E2FE381E-2426-4184-A355-C7712A0CAD8D}" destId="{F23FAD81-BDC2-4773-A342-0A1E23828437}" srcOrd="1" destOrd="0" presId="urn:microsoft.com/office/officeart/2005/8/layout/StepDownProcess"/>
    <dgm:cxn modelId="{A12F21F2-4DB1-4024-8E6A-1CCF1B510F33}" type="presParOf" srcId="{E2FE381E-2426-4184-A355-C7712A0CAD8D}" destId="{B2A6C129-D49C-4866-BD58-832AE6EFD335}" srcOrd="2" destOrd="0" presId="urn:microsoft.com/office/officeart/2005/8/layout/StepDownProcess"/>
    <dgm:cxn modelId="{15B7ED05-BB1F-4EAD-AB66-C99867019C9B}" type="presParOf" srcId="{7BBAC8A0-8203-4BF0-9E0A-68BC8B11D249}" destId="{437B82B2-005B-4922-9F18-DBE3D3040E38}" srcOrd="1" destOrd="0" presId="urn:microsoft.com/office/officeart/2005/8/layout/StepDownProcess"/>
    <dgm:cxn modelId="{818569FD-E984-4B90-843A-E1C12E88F2A7}" type="presParOf" srcId="{7BBAC8A0-8203-4BF0-9E0A-68BC8B11D249}" destId="{31400120-5638-4910-AD0B-770FDF73B2B6}" srcOrd="2" destOrd="0" presId="urn:microsoft.com/office/officeart/2005/8/layout/StepDownProcess"/>
    <dgm:cxn modelId="{9631B80C-DBCE-4C7A-8FB4-2851EA19A07E}" type="presParOf" srcId="{31400120-5638-4910-AD0B-770FDF73B2B6}" destId="{7974D005-F72C-4297-ADFD-453426FCC33F}" srcOrd="0" destOrd="0" presId="urn:microsoft.com/office/officeart/2005/8/layout/StepDownProcess"/>
    <dgm:cxn modelId="{8D59B181-7CD5-4D74-8306-78C46E248062}" type="presParOf" srcId="{31400120-5638-4910-AD0B-770FDF73B2B6}" destId="{0CFC74B4-745E-4137-83AD-1A5CB4EE31F3}" srcOrd="1" destOrd="0" presId="urn:microsoft.com/office/officeart/2005/8/layout/StepDownProcess"/>
    <dgm:cxn modelId="{2686D47E-FC4A-4662-8E61-195767FC749F}" type="presParOf" srcId="{31400120-5638-4910-AD0B-770FDF73B2B6}" destId="{84F35F06-DE06-4815-981C-F4229A868304}" srcOrd="2" destOrd="0" presId="urn:microsoft.com/office/officeart/2005/8/layout/StepDownProcess"/>
    <dgm:cxn modelId="{90DF0F2B-8F30-4724-8DCD-44D2EBAD78E6}" type="presParOf" srcId="{7BBAC8A0-8203-4BF0-9E0A-68BC8B11D249}" destId="{8BE582E9-3F3D-4C42-90E7-CCD111F0374F}" srcOrd="3" destOrd="0" presId="urn:microsoft.com/office/officeart/2005/8/layout/StepDownProcess"/>
    <dgm:cxn modelId="{978963E3-E7F6-4CBB-85B3-BF8589D54006}" type="presParOf" srcId="{7BBAC8A0-8203-4BF0-9E0A-68BC8B11D249}" destId="{935808A8-161B-4835-AB7F-07D3ED6DBA45}" srcOrd="4" destOrd="0" presId="urn:microsoft.com/office/officeart/2005/8/layout/StepDownProcess"/>
    <dgm:cxn modelId="{51D70EF2-C4DA-4B0B-9CB2-D5005C322F35}" type="presParOf" srcId="{935808A8-161B-4835-AB7F-07D3ED6DBA45}" destId="{D1E98D1D-B272-411D-852C-CEE1F31C457E}" srcOrd="0" destOrd="0" presId="urn:microsoft.com/office/officeart/2005/8/layout/StepDownProcess"/>
    <dgm:cxn modelId="{3C93F990-43F4-46EF-9E93-3A1559BC0999}" type="presParOf" srcId="{935808A8-161B-4835-AB7F-07D3ED6DBA45}" destId="{BF87A1C8-18B8-4A95-8665-AADB898A21B0}" srcOrd="1" destOrd="0" presId="urn:microsoft.com/office/officeart/2005/8/layout/StepDownProcess"/>
    <dgm:cxn modelId="{31D1373B-D258-4226-B24C-3E632FC9F572}" type="presParOf" srcId="{935808A8-161B-4835-AB7F-07D3ED6DBA45}" destId="{A2164F34-F463-4D8A-90A8-260F21388200}" srcOrd="2" destOrd="0" presId="urn:microsoft.com/office/officeart/2005/8/layout/StepDownProcess"/>
    <dgm:cxn modelId="{960741C6-C1A9-46A4-A80A-ED1E96F39423}" type="presParOf" srcId="{7BBAC8A0-8203-4BF0-9E0A-68BC8B11D249}" destId="{D2F92009-170F-4CFE-8958-81546A8A4FA1}" srcOrd="5" destOrd="0" presId="urn:microsoft.com/office/officeart/2005/8/layout/StepDownProcess"/>
    <dgm:cxn modelId="{2B68B438-7EE0-4E2C-91CA-F35CC4EDFA8E}" type="presParOf" srcId="{7BBAC8A0-8203-4BF0-9E0A-68BC8B11D249}" destId="{23968031-77D4-44AE-BDC1-CC68BD97259D}" srcOrd="6" destOrd="0" presId="urn:microsoft.com/office/officeart/2005/8/layout/StepDownProcess"/>
    <dgm:cxn modelId="{89C91E3D-9F36-449E-98FF-FD4F8B15E61C}" type="presParOf" srcId="{23968031-77D4-44AE-BDC1-CC68BD97259D}" destId="{86473054-53B0-4427-87BE-243B9D7F5D2D}" srcOrd="0" destOrd="0" presId="urn:microsoft.com/office/officeart/2005/8/layout/StepDownProcess"/>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855A99-18AD-4BB2-B4DB-B9CA9190B040}">
      <dsp:nvSpPr>
        <dsp:cNvPr id="0" name=""/>
        <dsp:cNvSpPr/>
      </dsp:nvSpPr>
      <dsp:spPr>
        <a:xfrm>
          <a:off x="1" y="8795"/>
          <a:ext cx="4196266" cy="587813"/>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lvl="0" algn="ctr" defTabSz="1066800">
            <a:lnSpc>
              <a:spcPct val="90000"/>
            </a:lnSpc>
            <a:spcBef>
              <a:spcPct val="0"/>
            </a:spcBef>
            <a:spcAft>
              <a:spcPct val="35000"/>
            </a:spcAft>
          </a:pPr>
          <a:r>
            <a:rPr lang="de-DE" sz="2400" kern="1200" dirty="0">
              <a:latin typeface="Segoe UI Black" panose="020B0A02040204020203" pitchFamily="34" charset="0"/>
              <a:ea typeface="Segoe UI Black" panose="020B0A02040204020203" pitchFamily="34" charset="0"/>
            </a:rPr>
            <a:t>Fokus halten</a:t>
          </a:r>
        </a:p>
      </dsp:txBody>
      <dsp:txXfrm>
        <a:off x="1" y="8795"/>
        <a:ext cx="4196266" cy="587813"/>
      </dsp:txXfrm>
    </dsp:sp>
    <dsp:sp modelId="{49DAFAB2-5BD4-4923-A66E-3BF8962C406B}">
      <dsp:nvSpPr>
        <dsp:cNvPr id="0" name=""/>
        <dsp:cNvSpPr/>
      </dsp:nvSpPr>
      <dsp:spPr>
        <a:xfrm>
          <a:off x="43" y="599753"/>
          <a:ext cx="4196266" cy="926437"/>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Char char="••"/>
          </a:pPr>
          <a:r>
            <a:rPr lang="de-DE" sz="1500" kern="1200" dirty="0">
              <a:latin typeface="Segoe UI" panose="020B0502040204020203" pitchFamily="34" charset="0"/>
              <a:cs typeface="Segoe UI" panose="020B0502040204020203" pitchFamily="34" charset="0"/>
            </a:rPr>
            <a:t>Lerne über eine lange Phase fokussiert zu bleiben</a:t>
          </a:r>
        </a:p>
        <a:p>
          <a:pPr marL="114300" lvl="1" indent="-114300" algn="l" defTabSz="666750">
            <a:lnSpc>
              <a:spcPct val="90000"/>
            </a:lnSpc>
            <a:spcBef>
              <a:spcPct val="0"/>
            </a:spcBef>
            <a:spcAft>
              <a:spcPct val="15000"/>
            </a:spcAft>
            <a:buChar char="••"/>
          </a:pPr>
          <a:r>
            <a:rPr lang="de-DE" sz="1500" kern="1200" dirty="0">
              <a:latin typeface="Segoe UI" panose="020B0502040204020203" pitchFamily="34" charset="0"/>
              <a:cs typeface="Segoe UI" panose="020B0502040204020203" pitchFamily="34" charset="0"/>
            </a:rPr>
            <a:t>Level 1 bis 4</a:t>
          </a:r>
        </a:p>
      </dsp:txBody>
      <dsp:txXfrm>
        <a:off x="43" y="599753"/>
        <a:ext cx="4196266" cy="926437"/>
      </dsp:txXfrm>
    </dsp:sp>
    <dsp:sp modelId="{F1265CF4-119E-4ACE-90D3-FF034F76C3F6}">
      <dsp:nvSpPr>
        <dsp:cNvPr id="0" name=""/>
        <dsp:cNvSpPr/>
      </dsp:nvSpPr>
      <dsp:spPr>
        <a:xfrm>
          <a:off x="4783788" y="8795"/>
          <a:ext cx="4196266" cy="587813"/>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lvl="0" algn="ctr" defTabSz="1066800">
            <a:lnSpc>
              <a:spcPct val="90000"/>
            </a:lnSpc>
            <a:spcBef>
              <a:spcPct val="0"/>
            </a:spcBef>
            <a:spcAft>
              <a:spcPct val="35000"/>
            </a:spcAft>
          </a:pPr>
          <a:r>
            <a:rPr lang="de-DE" sz="2400" kern="1200" dirty="0">
              <a:latin typeface="Segoe UI Black" panose="020B0A02040204020203" pitchFamily="34" charset="0"/>
              <a:ea typeface="Segoe UI Black" panose="020B0A02040204020203" pitchFamily="34" charset="0"/>
            </a:rPr>
            <a:t>Sehen &amp; Finden</a:t>
          </a:r>
        </a:p>
      </dsp:txBody>
      <dsp:txXfrm>
        <a:off x="4783788" y="8795"/>
        <a:ext cx="4196266" cy="587813"/>
      </dsp:txXfrm>
    </dsp:sp>
    <dsp:sp modelId="{4ED8A2C8-DEAF-4BA4-A746-931BB6BC840B}">
      <dsp:nvSpPr>
        <dsp:cNvPr id="0" name=""/>
        <dsp:cNvSpPr/>
      </dsp:nvSpPr>
      <dsp:spPr>
        <a:xfrm>
          <a:off x="4783788" y="599753"/>
          <a:ext cx="4196266" cy="926437"/>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Char char="••"/>
          </a:pPr>
          <a:r>
            <a:rPr lang="de-DE" sz="1500" kern="1200" dirty="0">
              <a:latin typeface="Segoe UI" panose="020B0502040204020203" pitchFamily="34" charset="0"/>
              <a:cs typeface="Segoe UI" panose="020B0502040204020203" pitchFamily="34" charset="0"/>
            </a:rPr>
            <a:t>Lerne Reize schnell zu entdecken und dich richtig zu entscheiden</a:t>
          </a:r>
        </a:p>
        <a:p>
          <a:pPr marL="114300" lvl="1" indent="-114300" algn="l" defTabSz="666750">
            <a:lnSpc>
              <a:spcPct val="90000"/>
            </a:lnSpc>
            <a:spcBef>
              <a:spcPct val="0"/>
            </a:spcBef>
            <a:spcAft>
              <a:spcPct val="15000"/>
            </a:spcAft>
            <a:buChar char="••"/>
          </a:pPr>
          <a:r>
            <a:rPr lang="de-DE" sz="1500" kern="1200" dirty="0">
              <a:latin typeface="Segoe UI" panose="020B0502040204020203" pitchFamily="34" charset="0"/>
              <a:cs typeface="Segoe UI" panose="020B0502040204020203" pitchFamily="34" charset="0"/>
            </a:rPr>
            <a:t>Level 1 bis 4</a:t>
          </a:r>
        </a:p>
      </dsp:txBody>
      <dsp:txXfrm>
        <a:off x="4783788" y="599753"/>
        <a:ext cx="4196266" cy="92643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97D688-E6D2-4070-9D6B-C9301F091E72}">
      <dsp:nvSpPr>
        <dsp:cNvPr id="0" name=""/>
        <dsp:cNvSpPr/>
      </dsp:nvSpPr>
      <dsp:spPr>
        <a:xfrm rot="5400000">
          <a:off x="1655786" y="1030783"/>
          <a:ext cx="905252" cy="1030597"/>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23FAD81-BDC2-4773-A342-0A1E23828437}">
      <dsp:nvSpPr>
        <dsp:cNvPr id="0" name=""/>
        <dsp:cNvSpPr/>
      </dsp:nvSpPr>
      <dsp:spPr>
        <a:xfrm>
          <a:off x="1415949" y="27293"/>
          <a:ext cx="1523911" cy="1066688"/>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de-DE" sz="2700" kern="1200" dirty="0">
              <a:latin typeface="Segoe UI Black" panose="020B0A02040204020203" pitchFamily="34" charset="0"/>
              <a:ea typeface="Segoe UI Black" panose="020B0A02040204020203" pitchFamily="34" charset="0"/>
              <a:cs typeface="Segoe UI" panose="020B0502040204020203" pitchFamily="34" charset="0"/>
            </a:rPr>
            <a:t>Level 1</a:t>
          </a:r>
        </a:p>
      </dsp:txBody>
      <dsp:txXfrm>
        <a:off x="1468030" y="79374"/>
        <a:ext cx="1419749" cy="962526"/>
      </dsp:txXfrm>
    </dsp:sp>
    <dsp:sp modelId="{B2A6C129-D49C-4866-BD58-832AE6EFD335}">
      <dsp:nvSpPr>
        <dsp:cNvPr id="0" name=""/>
        <dsp:cNvSpPr/>
      </dsp:nvSpPr>
      <dsp:spPr>
        <a:xfrm>
          <a:off x="2939861" y="129026"/>
          <a:ext cx="1108348" cy="862144"/>
        </a:xfrm>
        <a:prstGeom prst="rect">
          <a:avLst/>
        </a:prstGeom>
        <a:noFill/>
        <a:ln>
          <a:noFill/>
        </a:ln>
        <a:effectLst/>
      </dsp:spPr>
      <dsp:style>
        <a:lnRef idx="0">
          <a:scrgbClr r="0" g="0" b="0"/>
        </a:lnRef>
        <a:fillRef idx="0">
          <a:scrgbClr r="0" g="0" b="0"/>
        </a:fillRef>
        <a:effectRef idx="0">
          <a:scrgbClr r="0" g="0" b="0"/>
        </a:effectRef>
        <a:fontRef idx="minor"/>
      </dsp:style>
    </dsp:sp>
    <dsp:sp modelId="{7974D005-F72C-4297-ADFD-453426FCC33F}">
      <dsp:nvSpPr>
        <dsp:cNvPr id="0" name=""/>
        <dsp:cNvSpPr/>
      </dsp:nvSpPr>
      <dsp:spPr>
        <a:xfrm rot="5400000">
          <a:off x="2919271" y="2229027"/>
          <a:ext cx="905252" cy="1030597"/>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CFC74B4-745E-4137-83AD-1A5CB4EE31F3}">
      <dsp:nvSpPr>
        <dsp:cNvPr id="0" name=""/>
        <dsp:cNvSpPr/>
      </dsp:nvSpPr>
      <dsp:spPr>
        <a:xfrm>
          <a:off x="2679434" y="1225536"/>
          <a:ext cx="1523911" cy="1066688"/>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de-DE" sz="2700" kern="1200" dirty="0">
              <a:latin typeface="Segoe UI Black" panose="020B0A02040204020203" pitchFamily="34" charset="0"/>
              <a:ea typeface="Segoe UI Black" panose="020B0A02040204020203" pitchFamily="34" charset="0"/>
              <a:cs typeface="Segoe UI" panose="020B0502040204020203" pitchFamily="34" charset="0"/>
            </a:rPr>
            <a:t>Level 2</a:t>
          </a:r>
        </a:p>
      </dsp:txBody>
      <dsp:txXfrm>
        <a:off x="2731515" y="1277617"/>
        <a:ext cx="1419749" cy="962526"/>
      </dsp:txXfrm>
    </dsp:sp>
    <dsp:sp modelId="{84F35F06-DE06-4815-981C-F4229A868304}">
      <dsp:nvSpPr>
        <dsp:cNvPr id="0" name=""/>
        <dsp:cNvSpPr/>
      </dsp:nvSpPr>
      <dsp:spPr>
        <a:xfrm>
          <a:off x="4203345" y="1327270"/>
          <a:ext cx="1108348" cy="862144"/>
        </a:xfrm>
        <a:prstGeom prst="rect">
          <a:avLst/>
        </a:prstGeom>
        <a:noFill/>
        <a:ln>
          <a:noFill/>
        </a:ln>
        <a:effectLst/>
      </dsp:spPr>
      <dsp:style>
        <a:lnRef idx="0">
          <a:scrgbClr r="0" g="0" b="0"/>
        </a:lnRef>
        <a:fillRef idx="0">
          <a:scrgbClr r="0" g="0" b="0"/>
        </a:fillRef>
        <a:effectRef idx="0">
          <a:scrgbClr r="0" g="0" b="0"/>
        </a:effectRef>
        <a:fontRef idx="minor"/>
      </dsp:style>
    </dsp:sp>
    <dsp:sp modelId="{D1E98D1D-B272-411D-852C-CEE1F31C457E}">
      <dsp:nvSpPr>
        <dsp:cNvPr id="0" name=""/>
        <dsp:cNvSpPr/>
      </dsp:nvSpPr>
      <dsp:spPr>
        <a:xfrm rot="5400000">
          <a:off x="4182755" y="3427270"/>
          <a:ext cx="905252" cy="1030597"/>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F87A1C8-18B8-4A95-8665-AADB898A21B0}">
      <dsp:nvSpPr>
        <dsp:cNvPr id="0" name=""/>
        <dsp:cNvSpPr/>
      </dsp:nvSpPr>
      <dsp:spPr>
        <a:xfrm>
          <a:off x="3942919" y="2423780"/>
          <a:ext cx="1523911" cy="1066688"/>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de-DE" sz="2700" kern="1200" dirty="0">
              <a:latin typeface="Segoe UI Black" panose="020B0A02040204020203" pitchFamily="34" charset="0"/>
              <a:ea typeface="Segoe UI Black" panose="020B0A02040204020203" pitchFamily="34" charset="0"/>
              <a:cs typeface="Segoe UI" panose="020B0502040204020203" pitchFamily="34" charset="0"/>
            </a:rPr>
            <a:t>Level 3</a:t>
          </a:r>
        </a:p>
      </dsp:txBody>
      <dsp:txXfrm>
        <a:off x="3995000" y="2475861"/>
        <a:ext cx="1419749" cy="962526"/>
      </dsp:txXfrm>
    </dsp:sp>
    <dsp:sp modelId="{A2164F34-F463-4D8A-90A8-260F21388200}">
      <dsp:nvSpPr>
        <dsp:cNvPr id="0" name=""/>
        <dsp:cNvSpPr/>
      </dsp:nvSpPr>
      <dsp:spPr>
        <a:xfrm>
          <a:off x="5466830" y="2525513"/>
          <a:ext cx="1108348" cy="862144"/>
        </a:xfrm>
        <a:prstGeom prst="rect">
          <a:avLst/>
        </a:prstGeom>
        <a:noFill/>
        <a:ln>
          <a:noFill/>
        </a:ln>
        <a:effectLst/>
      </dsp:spPr>
      <dsp:style>
        <a:lnRef idx="0">
          <a:scrgbClr r="0" g="0" b="0"/>
        </a:lnRef>
        <a:fillRef idx="0">
          <a:scrgbClr r="0" g="0" b="0"/>
        </a:fillRef>
        <a:effectRef idx="0">
          <a:scrgbClr r="0" g="0" b="0"/>
        </a:effectRef>
        <a:fontRef idx="minor"/>
      </dsp:style>
    </dsp:sp>
    <dsp:sp modelId="{7DCB51BD-B8F4-4171-A8C1-52B65A127DC1}">
      <dsp:nvSpPr>
        <dsp:cNvPr id="0" name=""/>
        <dsp:cNvSpPr/>
      </dsp:nvSpPr>
      <dsp:spPr>
        <a:xfrm>
          <a:off x="5206403" y="3622023"/>
          <a:ext cx="1523911" cy="1066688"/>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de-DE" sz="2700" kern="1200" dirty="0">
              <a:latin typeface="Segoe UI Black" panose="020B0A02040204020203" pitchFamily="34" charset="0"/>
              <a:ea typeface="Segoe UI Black" panose="020B0A02040204020203" pitchFamily="34" charset="0"/>
              <a:cs typeface="Segoe UI" panose="020B0502040204020203" pitchFamily="34" charset="0"/>
            </a:rPr>
            <a:t>Level 4</a:t>
          </a:r>
        </a:p>
      </dsp:txBody>
      <dsp:txXfrm>
        <a:off x="5258484" y="3674104"/>
        <a:ext cx="1419749" cy="96252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C97D688-E6D2-4070-9D6B-C9301F091E72}">
      <dsp:nvSpPr>
        <dsp:cNvPr id="0" name=""/>
        <dsp:cNvSpPr/>
      </dsp:nvSpPr>
      <dsp:spPr>
        <a:xfrm rot="5400000">
          <a:off x="1625621" y="1030783"/>
          <a:ext cx="905252" cy="1030597"/>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23FAD81-BDC2-4773-A342-0A1E23828437}">
      <dsp:nvSpPr>
        <dsp:cNvPr id="0" name=""/>
        <dsp:cNvSpPr/>
      </dsp:nvSpPr>
      <dsp:spPr>
        <a:xfrm>
          <a:off x="1385784" y="27293"/>
          <a:ext cx="1523911" cy="1066688"/>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de-DE" sz="2700" kern="1200" dirty="0">
              <a:latin typeface="Segoe UI Black" panose="020B0A02040204020203" pitchFamily="34" charset="0"/>
              <a:ea typeface="Segoe UI Black" panose="020B0A02040204020203" pitchFamily="34" charset="0"/>
              <a:cs typeface="Segoe UI" panose="020B0502040204020203" pitchFamily="34" charset="0"/>
            </a:rPr>
            <a:t>Level 1</a:t>
          </a:r>
        </a:p>
      </dsp:txBody>
      <dsp:txXfrm>
        <a:off x="1437865" y="79374"/>
        <a:ext cx="1419749" cy="962526"/>
      </dsp:txXfrm>
    </dsp:sp>
    <dsp:sp modelId="{B2A6C129-D49C-4866-BD58-832AE6EFD335}">
      <dsp:nvSpPr>
        <dsp:cNvPr id="0" name=""/>
        <dsp:cNvSpPr/>
      </dsp:nvSpPr>
      <dsp:spPr>
        <a:xfrm>
          <a:off x="2909695" y="129026"/>
          <a:ext cx="1108348" cy="862144"/>
        </a:xfrm>
        <a:prstGeom prst="rect">
          <a:avLst/>
        </a:prstGeom>
        <a:noFill/>
        <a:ln>
          <a:noFill/>
        </a:ln>
        <a:effectLst/>
      </dsp:spPr>
      <dsp:style>
        <a:lnRef idx="0">
          <a:scrgbClr r="0" g="0" b="0"/>
        </a:lnRef>
        <a:fillRef idx="0">
          <a:scrgbClr r="0" g="0" b="0"/>
        </a:fillRef>
        <a:effectRef idx="0">
          <a:scrgbClr r="0" g="0" b="0"/>
        </a:effectRef>
        <a:fontRef idx="minor"/>
      </dsp:style>
    </dsp:sp>
    <dsp:sp modelId="{7974D005-F72C-4297-ADFD-453426FCC33F}">
      <dsp:nvSpPr>
        <dsp:cNvPr id="0" name=""/>
        <dsp:cNvSpPr/>
      </dsp:nvSpPr>
      <dsp:spPr>
        <a:xfrm rot="5400000">
          <a:off x="2889105" y="2229027"/>
          <a:ext cx="905252" cy="1030597"/>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CFC74B4-745E-4137-83AD-1A5CB4EE31F3}">
      <dsp:nvSpPr>
        <dsp:cNvPr id="0" name=""/>
        <dsp:cNvSpPr/>
      </dsp:nvSpPr>
      <dsp:spPr>
        <a:xfrm>
          <a:off x="2649268" y="1225536"/>
          <a:ext cx="1523911" cy="1066688"/>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de-DE" sz="2700" kern="1200" dirty="0">
              <a:latin typeface="Segoe UI Black" panose="020B0A02040204020203" pitchFamily="34" charset="0"/>
              <a:ea typeface="Segoe UI Black" panose="020B0A02040204020203" pitchFamily="34" charset="0"/>
              <a:cs typeface="Segoe UI" panose="020B0502040204020203" pitchFamily="34" charset="0"/>
            </a:rPr>
            <a:t>Level 2</a:t>
          </a:r>
        </a:p>
      </dsp:txBody>
      <dsp:txXfrm>
        <a:off x="2701349" y="1277617"/>
        <a:ext cx="1419749" cy="962526"/>
      </dsp:txXfrm>
    </dsp:sp>
    <dsp:sp modelId="{84F35F06-DE06-4815-981C-F4229A868304}">
      <dsp:nvSpPr>
        <dsp:cNvPr id="0" name=""/>
        <dsp:cNvSpPr/>
      </dsp:nvSpPr>
      <dsp:spPr>
        <a:xfrm>
          <a:off x="4173180" y="1327270"/>
          <a:ext cx="1108348" cy="862144"/>
        </a:xfrm>
        <a:prstGeom prst="rect">
          <a:avLst/>
        </a:prstGeom>
        <a:noFill/>
        <a:ln>
          <a:noFill/>
        </a:ln>
        <a:effectLst/>
      </dsp:spPr>
      <dsp:style>
        <a:lnRef idx="0">
          <a:scrgbClr r="0" g="0" b="0"/>
        </a:lnRef>
        <a:fillRef idx="0">
          <a:scrgbClr r="0" g="0" b="0"/>
        </a:fillRef>
        <a:effectRef idx="0">
          <a:scrgbClr r="0" g="0" b="0"/>
        </a:effectRef>
        <a:fontRef idx="minor"/>
      </dsp:style>
    </dsp:sp>
    <dsp:sp modelId="{D1E98D1D-B272-411D-852C-CEE1F31C457E}">
      <dsp:nvSpPr>
        <dsp:cNvPr id="0" name=""/>
        <dsp:cNvSpPr/>
      </dsp:nvSpPr>
      <dsp:spPr>
        <a:xfrm rot="5400000">
          <a:off x="4152590" y="3427270"/>
          <a:ext cx="905252" cy="1030597"/>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F87A1C8-18B8-4A95-8665-AADB898A21B0}">
      <dsp:nvSpPr>
        <dsp:cNvPr id="0" name=""/>
        <dsp:cNvSpPr/>
      </dsp:nvSpPr>
      <dsp:spPr>
        <a:xfrm>
          <a:off x="3912753" y="2423780"/>
          <a:ext cx="1523911" cy="1066688"/>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de-DE" sz="2700" kern="1200" dirty="0">
              <a:latin typeface="Segoe UI Black" panose="020B0A02040204020203" pitchFamily="34" charset="0"/>
              <a:ea typeface="Segoe UI Black" panose="020B0A02040204020203" pitchFamily="34" charset="0"/>
              <a:cs typeface="Segoe UI" panose="020B0502040204020203" pitchFamily="34" charset="0"/>
            </a:rPr>
            <a:t>Level 3</a:t>
          </a:r>
        </a:p>
      </dsp:txBody>
      <dsp:txXfrm>
        <a:off x="3964834" y="2475861"/>
        <a:ext cx="1419749" cy="962526"/>
      </dsp:txXfrm>
    </dsp:sp>
    <dsp:sp modelId="{A2164F34-F463-4D8A-90A8-260F21388200}">
      <dsp:nvSpPr>
        <dsp:cNvPr id="0" name=""/>
        <dsp:cNvSpPr/>
      </dsp:nvSpPr>
      <dsp:spPr>
        <a:xfrm>
          <a:off x="5436665" y="2525513"/>
          <a:ext cx="1108348" cy="862144"/>
        </a:xfrm>
        <a:prstGeom prst="rect">
          <a:avLst/>
        </a:prstGeom>
        <a:noFill/>
        <a:ln>
          <a:noFill/>
        </a:ln>
        <a:effectLst/>
      </dsp:spPr>
      <dsp:style>
        <a:lnRef idx="0">
          <a:scrgbClr r="0" g="0" b="0"/>
        </a:lnRef>
        <a:fillRef idx="0">
          <a:scrgbClr r="0" g="0" b="0"/>
        </a:fillRef>
        <a:effectRef idx="0">
          <a:scrgbClr r="0" g="0" b="0"/>
        </a:effectRef>
        <a:fontRef idx="minor"/>
      </dsp:style>
    </dsp:sp>
    <dsp:sp modelId="{86473054-53B0-4427-87BE-243B9D7F5D2D}">
      <dsp:nvSpPr>
        <dsp:cNvPr id="0" name=""/>
        <dsp:cNvSpPr/>
      </dsp:nvSpPr>
      <dsp:spPr>
        <a:xfrm>
          <a:off x="5176238" y="3622023"/>
          <a:ext cx="1523911" cy="1066688"/>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a:lnSpc>
              <a:spcPct val="90000"/>
            </a:lnSpc>
            <a:spcBef>
              <a:spcPct val="0"/>
            </a:spcBef>
            <a:spcAft>
              <a:spcPct val="35000"/>
            </a:spcAft>
          </a:pPr>
          <a:r>
            <a:rPr lang="de-DE" sz="2700" kern="1200" dirty="0">
              <a:latin typeface="Segoe UI Black" panose="020B0A02040204020203" pitchFamily="34" charset="0"/>
              <a:ea typeface="Segoe UI Black" panose="020B0A02040204020203" pitchFamily="34" charset="0"/>
              <a:cs typeface="Segoe UI" panose="020B0502040204020203" pitchFamily="34" charset="0"/>
            </a:rPr>
            <a:t>Level 4</a:t>
          </a:r>
        </a:p>
      </dsp:txBody>
      <dsp:txXfrm>
        <a:off x="5228319" y="3674104"/>
        <a:ext cx="1419749" cy="962526"/>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5883FEF-B1BA-4079-95B8-AE77DF8A5795}"/>
              </a:ext>
            </a:extLst>
          </p:cNvPr>
          <p:cNvSpPr>
            <a:spLocks noGrp="1"/>
          </p:cNvSpPr>
          <p:nvPr>
            <p:ph type="ctrTitle"/>
          </p:nvPr>
        </p:nvSpPr>
        <p:spPr>
          <a:xfrm>
            <a:off x="1524000" y="1122363"/>
            <a:ext cx="9144000" cy="2387600"/>
          </a:xfrm>
        </p:spPr>
        <p:txBody>
          <a:bodyPr anchor="b"/>
          <a:lstStyle>
            <a:lvl1pPr algn="ctr">
              <a:defRPr sz="6000">
                <a:latin typeface="Segoe UI Black" panose="020B0A02040204020203" pitchFamily="34" charset="0"/>
                <a:ea typeface="Segoe UI Black" panose="020B0A02040204020203" pitchFamily="34" charset="0"/>
              </a:defRPr>
            </a:lvl1pPr>
          </a:lstStyle>
          <a:p>
            <a:r>
              <a:rPr lang="de-DE" dirty="0"/>
              <a:t>Mastertitelformat bearbeiten</a:t>
            </a:r>
          </a:p>
        </p:txBody>
      </p:sp>
      <p:sp>
        <p:nvSpPr>
          <p:cNvPr id="3" name="Untertitel 2">
            <a:extLst>
              <a:ext uri="{FF2B5EF4-FFF2-40B4-BE49-F238E27FC236}">
                <a16:creationId xmlns:a16="http://schemas.microsoft.com/office/drawing/2014/main" id="{EC755449-DBA0-4B81-89C2-3D0AEC812B67}"/>
              </a:ext>
            </a:extLst>
          </p:cNvPr>
          <p:cNvSpPr>
            <a:spLocks noGrp="1"/>
          </p:cNvSpPr>
          <p:nvPr>
            <p:ph type="subTitle" idx="1"/>
          </p:nvPr>
        </p:nvSpPr>
        <p:spPr>
          <a:xfrm>
            <a:off x="1524000" y="3602038"/>
            <a:ext cx="9144000" cy="1655762"/>
          </a:xfrm>
        </p:spPr>
        <p:txBody>
          <a:bodyPr/>
          <a:lstStyle>
            <a:lvl1pPr marL="0" indent="0" algn="ctr">
              <a:buNone/>
              <a:defRPr sz="2400">
                <a:latin typeface="Segoe UI Semilight" panose="020B0402040204020203" pitchFamily="34" charset="0"/>
                <a:cs typeface="Segoe UI Semilight" panose="020B0402040204020203"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dirty="0"/>
              <a:t>Master-Untertitelformat bearbeiten</a:t>
            </a:r>
          </a:p>
        </p:txBody>
      </p:sp>
      <p:sp>
        <p:nvSpPr>
          <p:cNvPr id="4" name="Datumsplatzhalter 3">
            <a:extLst>
              <a:ext uri="{FF2B5EF4-FFF2-40B4-BE49-F238E27FC236}">
                <a16:creationId xmlns:a16="http://schemas.microsoft.com/office/drawing/2014/main" id="{3F4A77B4-35CE-4D5A-90CD-F09FF1950A6C}"/>
              </a:ext>
            </a:extLst>
          </p:cNvPr>
          <p:cNvSpPr>
            <a:spLocks noGrp="1"/>
          </p:cNvSpPr>
          <p:nvPr>
            <p:ph type="dt" sz="half" idx="10"/>
          </p:nvPr>
        </p:nvSpPr>
        <p:spPr/>
        <p:txBody>
          <a:bodyPr/>
          <a:lstStyle/>
          <a:p>
            <a:fld id="{83E36318-0211-40CF-8C96-ECBE999A4D51}" type="datetimeFigureOut">
              <a:rPr lang="de-DE" smtClean="0"/>
              <a:t>10.04.2020</a:t>
            </a:fld>
            <a:endParaRPr lang="de-DE" dirty="0"/>
          </a:p>
        </p:txBody>
      </p:sp>
      <p:sp>
        <p:nvSpPr>
          <p:cNvPr id="5" name="Fußzeilenplatzhalter 4">
            <a:extLst>
              <a:ext uri="{FF2B5EF4-FFF2-40B4-BE49-F238E27FC236}">
                <a16:creationId xmlns:a16="http://schemas.microsoft.com/office/drawing/2014/main" id="{E6EDBFDD-9518-4A0E-A84C-61CE0AE50B13}"/>
              </a:ext>
            </a:extLst>
          </p:cNvPr>
          <p:cNvSpPr>
            <a:spLocks noGrp="1"/>
          </p:cNvSpPr>
          <p:nvPr>
            <p:ph type="ftr" sz="quarter" idx="11"/>
          </p:nvPr>
        </p:nvSpPr>
        <p:spPr/>
        <p:txBody>
          <a:bodyPr/>
          <a:lstStyle/>
          <a:p>
            <a:endParaRPr lang="de-DE" dirty="0"/>
          </a:p>
        </p:txBody>
      </p:sp>
      <p:sp>
        <p:nvSpPr>
          <p:cNvPr id="6" name="Foliennummernplatzhalter 5">
            <a:extLst>
              <a:ext uri="{FF2B5EF4-FFF2-40B4-BE49-F238E27FC236}">
                <a16:creationId xmlns:a16="http://schemas.microsoft.com/office/drawing/2014/main" id="{FAFF5E08-6492-442D-B303-7C8E757F6ECB}"/>
              </a:ext>
            </a:extLst>
          </p:cNvPr>
          <p:cNvSpPr>
            <a:spLocks noGrp="1"/>
          </p:cNvSpPr>
          <p:nvPr>
            <p:ph type="sldNum" sz="quarter" idx="12"/>
          </p:nvPr>
        </p:nvSpPr>
        <p:spPr/>
        <p:txBody>
          <a:bodyPr/>
          <a:lstStyle/>
          <a:p>
            <a:fld id="{C5BBB4BC-CEFC-4A99-B99F-E4557EEF0881}" type="slidenum">
              <a:rPr lang="de-DE" smtClean="0"/>
              <a:t>‹Nr.›</a:t>
            </a:fld>
            <a:endParaRPr lang="de-DE" dirty="0"/>
          </a:p>
        </p:txBody>
      </p:sp>
    </p:spTree>
    <p:extLst>
      <p:ext uri="{BB962C8B-B14F-4D97-AF65-F5344CB8AC3E}">
        <p14:creationId xmlns:p14="http://schemas.microsoft.com/office/powerpoint/2010/main" val="5883659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48CF5A-5AA8-4402-89E6-D151D1AA684C}"/>
              </a:ext>
            </a:extLst>
          </p:cNvPr>
          <p:cNvSpPr>
            <a:spLocks noGrp="1"/>
          </p:cNvSpPr>
          <p:nvPr>
            <p:ph type="title"/>
          </p:nvPr>
        </p:nvSpPr>
        <p:spPr/>
        <p:txBody>
          <a:bodyPr/>
          <a:lstStyle>
            <a:lvl1pPr>
              <a:defRPr>
                <a:latin typeface="Segoe UI Black" panose="020B0A02040204020203" pitchFamily="34" charset="0"/>
                <a:ea typeface="Segoe UI Black" panose="020B0A02040204020203" pitchFamily="34" charset="0"/>
              </a:defRPr>
            </a:lvl1pPr>
          </a:lstStyle>
          <a:p>
            <a:r>
              <a:rPr lang="de-DE" dirty="0"/>
              <a:t>Mastertitelformat bearbeiten</a:t>
            </a:r>
          </a:p>
        </p:txBody>
      </p:sp>
      <p:sp>
        <p:nvSpPr>
          <p:cNvPr id="3" name="Inhaltsplatzhalter 2">
            <a:extLst>
              <a:ext uri="{FF2B5EF4-FFF2-40B4-BE49-F238E27FC236}">
                <a16:creationId xmlns:a16="http://schemas.microsoft.com/office/drawing/2014/main" id="{CE668F01-6E7A-46BD-B0D7-186E4A5BC5A0}"/>
              </a:ext>
            </a:extLst>
          </p:cNvPr>
          <p:cNvSpPr>
            <a:spLocks noGrp="1"/>
          </p:cNvSpPr>
          <p:nvPr>
            <p:ph idx="1"/>
          </p:nvPr>
        </p:nvSpPr>
        <p:spPr/>
        <p:txBody>
          <a:bodyPr/>
          <a:lstStyle>
            <a:lvl1pPr>
              <a:defRPr>
                <a:latin typeface="Segoe UI" panose="020B0502040204020203" pitchFamily="34" charset="0"/>
                <a:cs typeface="Segoe UI" panose="020B0502040204020203" pitchFamily="34" charset="0"/>
              </a:defRPr>
            </a:lvl1pPr>
            <a:lvl2pPr>
              <a:defRPr>
                <a:latin typeface="Segoe UI" panose="020B0502040204020203" pitchFamily="34" charset="0"/>
                <a:cs typeface="Segoe UI" panose="020B0502040204020203" pitchFamily="34" charset="0"/>
              </a:defRPr>
            </a:lvl2pPr>
            <a:lvl3pPr>
              <a:defRPr>
                <a:latin typeface="Segoe UI" panose="020B0502040204020203" pitchFamily="34" charset="0"/>
                <a:cs typeface="Segoe UI" panose="020B0502040204020203" pitchFamily="34" charset="0"/>
              </a:defRPr>
            </a:lvl3pPr>
            <a:lvl4pPr>
              <a:defRPr>
                <a:latin typeface="Segoe UI" panose="020B0502040204020203" pitchFamily="34" charset="0"/>
                <a:cs typeface="Segoe UI" panose="020B0502040204020203" pitchFamily="34" charset="0"/>
              </a:defRPr>
            </a:lvl4pPr>
            <a:lvl5pPr>
              <a:defRPr>
                <a:latin typeface="Segoe UI" panose="020B0502040204020203" pitchFamily="34" charset="0"/>
                <a:cs typeface="Segoe UI" panose="020B0502040204020203" pitchFamily="34" charset="0"/>
              </a:defRPr>
            </a:lvl5p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4" name="Datumsplatzhalter 3">
            <a:extLst>
              <a:ext uri="{FF2B5EF4-FFF2-40B4-BE49-F238E27FC236}">
                <a16:creationId xmlns:a16="http://schemas.microsoft.com/office/drawing/2014/main" id="{437947FB-40C3-4898-918A-8CD9561E8627}"/>
              </a:ext>
            </a:extLst>
          </p:cNvPr>
          <p:cNvSpPr>
            <a:spLocks noGrp="1"/>
          </p:cNvSpPr>
          <p:nvPr>
            <p:ph type="dt" sz="half" idx="10"/>
          </p:nvPr>
        </p:nvSpPr>
        <p:spPr/>
        <p:txBody>
          <a:bodyPr/>
          <a:lstStyle/>
          <a:p>
            <a:fld id="{83E36318-0211-40CF-8C96-ECBE999A4D51}" type="datetimeFigureOut">
              <a:rPr lang="de-DE" smtClean="0"/>
              <a:t>10.04.2020</a:t>
            </a:fld>
            <a:endParaRPr lang="de-DE" dirty="0"/>
          </a:p>
        </p:txBody>
      </p:sp>
      <p:sp>
        <p:nvSpPr>
          <p:cNvPr id="5" name="Fußzeilenplatzhalter 4">
            <a:extLst>
              <a:ext uri="{FF2B5EF4-FFF2-40B4-BE49-F238E27FC236}">
                <a16:creationId xmlns:a16="http://schemas.microsoft.com/office/drawing/2014/main" id="{4077B2FA-85B9-4644-9B32-D9DC42C7BC90}"/>
              </a:ext>
            </a:extLst>
          </p:cNvPr>
          <p:cNvSpPr>
            <a:spLocks noGrp="1"/>
          </p:cNvSpPr>
          <p:nvPr>
            <p:ph type="ftr" sz="quarter" idx="11"/>
          </p:nvPr>
        </p:nvSpPr>
        <p:spPr/>
        <p:txBody>
          <a:bodyPr/>
          <a:lstStyle/>
          <a:p>
            <a:endParaRPr lang="de-DE" dirty="0"/>
          </a:p>
        </p:txBody>
      </p:sp>
      <p:sp>
        <p:nvSpPr>
          <p:cNvPr id="6" name="Foliennummernplatzhalter 5">
            <a:extLst>
              <a:ext uri="{FF2B5EF4-FFF2-40B4-BE49-F238E27FC236}">
                <a16:creationId xmlns:a16="http://schemas.microsoft.com/office/drawing/2014/main" id="{5F2BB87C-690A-4B63-A6B3-2658BA9DD836}"/>
              </a:ext>
            </a:extLst>
          </p:cNvPr>
          <p:cNvSpPr>
            <a:spLocks noGrp="1"/>
          </p:cNvSpPr>
          <p:nvPr>
            <p:ph type="sldNum" sz="quarter" idx="12"/>
          </p:nvPr>
        </p:nvSpPr>
        <p:spPr/>
        <p:txBody>
          <a:bodyPr/>
          <a:lstStyle/>
          <a:p>
            <a:fld id="{C5BBB4BC-CEFC-4A99-B99F-E4557EEF0881}" type="slidenum">
              <a:rPr lang="de-DE" smtClean="0"/>
              <a:t>‹Nr.›</a:t>
            </a:fld>
            <a:endParaRPr lang="de-DE" dirty="0"/>
          </a:p>
        </p:txBody>
      </p:sp>
    </p:spTree>
    <p:extLst>
      <p:ext uri="{BB962C8B-B14F-4D97-AF65-F5344CB8AC3E}">
        <p14:creationId xmlns:p14="http://schemas.microsoft.com/office/powerpoint/2010/main" val="763110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279B345-C115-497A-9B1B-6B6B8A5C611B}"/>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p>
        </p:txBody>
      </p:sp>
      <p:sp>
        <p:nvSpPr>
          <p:cNvPr id="3" name="Textplatzhalter 2">
            <a:extLst>
              <a:ext uri="{FF2B5EF4-FFF2-40B4-BE49-F238E27FC236}">
                <a16:creationId xmlns:a16="http://schemas.microsoft.com/office/drawing/2014/main" id="{4BFB1339-93E9-4661-8294-62BD44EFBB6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E20CECE4-BDA1-4DC5-9B4E-E344094DED14}"/>
              </a:ext>
            </a:extLst>
          </p:cNvPr>
          <p:cNvSpPr>
            <a:spLocks noGrp="1"/>
          </p:cNvSpPr>
          <p:nvPr>
            <p:ph type="dt" sz="half" idx="10"/>
          </p:nvPr>
        </p:nvSpPr>
        <p:spPr/>
        <p:txBody>
          <a:bodyPr/>
          <a:lstStyle/>
          <a:p>
            <a:fld id="{83E36318-0211-40CF-8C96-ECBE999A4D51}" type="datetimeFigureOut">
              <a:rPr lang="de-DE" smtClean="0"/>
              <a:t>10.04.2020</a:t>
            </a:fld>
            <a:endParaRPr lang="de-DE" dirty="0"/>
          </a:p>
        </p:txBody>
      </p:sp>
      <p:sp>
        <p:nvSpPr>
          <p:cNvPr id="5" name="Fußzeilenplatzhalter 4">
            <a:extLst>
              <a:ext uri="{FF2B5EF4-FFF2-40B4-BE49-F238E27FC236}">
                <a16:creationId xmlns:a16="http://schemas.microsoft.com/office/drawing/2014/main" id="{A7C62681-1D07-498E-8D58-CAC8567CD374}"/>
              </a:ext>
            </a:extLst>
          </p:cNvPr>
          <p:cNvSpPr>
            <a:spLocks noGrp="1"/>
          </p:cNvSpPr>
          <p:nvPr>
            <p:ph type="ftr" sz="quarter" idx="11"/>
          </p:nvPr>
        </p:nvSpPr>
        <p:spPr/>
        <p:txBody>
          <a:bodyPr/>
          <a:lstStyle/>
          <a:p>
            <a:endParaRPr lang="de-DE" dirty="0"/>
          </a:p>
        </p:txBody>
      </p:sp>
      <p:sp>
        <p:nvSpPr>
          <p:cNvPr id="6" name="Foliennummernplatzhalter 5">
            <a:extLst>
              <a:ext uri="{FF2B5EF4-FFF2-40B4-BE49-F238E27FC236}">
                <a16:creationId xmlns:a16="http://schemas.microsoft.com/office/drawing/2014/main" id="{4B979497-7172-48A1-B957-3F9FC83F08FA}"/>
              </a:ext>
            </a:extLst>
          </p:cNvPr>
          <p:cNvSpPr>
            <a:spLocks noGrp="1"/>
          </p:cNvSpPr>
          <p:nvPr>
            <p:ph type="sldNum" sz="quarter" idx="12"/>
          </p:nvPr>
        </p:nvSpPr>
        <p:spPr/>
        <p:txBody>
          <a:bodyPr/>
          <a:lstStyle/>
          <a:p>
            <a:fld id="{C5BBB4BC-CEFC-4A99-B99F-E4557EEF0881}" type="slidenum">
              <a:rPr lang="de-DE" smtClean="0"/>
              <a:t>‹Nr.›</a:t>
            </a:fld>
            <a:endParaRPr lang="de-DE" dirty="0"/>
          </a:p>
        </p:txBody>
      </p:sp>
    </p:spTree>
    <p:extLst>
      <p:ext uri="{BB962C8B-B14F-4D97-AF65-F5344CB8AC3E}">
        <p14:creationId xmlns:p14="http://schemas.microsoft.com/office/powerpoint/2010/main" val="616870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8447E48-FC27-49D5-83F9-CB01E91EDDBC}"/>
              </a:ext>
            </a:extLst>
          </p:cNvPr>
          <p:cNvSpPr>
            <a:spLocks noGrp="1"/>
          </p:cNvSpPr>
          <p:nvPr>
            <p:ph type="title"/>
          </p:nvPr>
        </p:nvSpPr>
        <p:spPr/>
        <p:txBody>
          <a:bodyPr/>
          <a:lstStyle/>
          <a:p>
            <a:r>
              <a:rPr lang="de-DE"/>
              <a:t>Mastertitelformat bearbeiten</a:t>
            </a:r>
          </a:p>
        </p:txBody>
      </p:sp>
      <p:sp>
        <p:nvSpPr>
          <p:cNvPr id="3" name="Inhaltsplatzhalter 2">
            <a:extLst>
              <a:ext uri="{FF2B5EF4-FFF2-40B4-BE49-F238E27FC236}">
                <a16:creationId xmlns:a16="http://schemas.microsoft.com/office/drawing/2014/main" id="{D56ACA91-B0F1-4BD3-9469-68B6F389735D}"/>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a:extLst>
              <a:ext uri="{FF2B5EF4-FFF2-40B4-BE49-F238E27FC236}">
                <a16:creationId xmlns:a16="http://schemas.microsoft.com/office/drawing/2014/main" id="{1E99ED56-41BC-4EF5-99FA-48561F181296}"/>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Datumsplatzhalter 4">
            <a:extLst>
              <a:ext uri="{FF2B5EF4-FFF2-40B4-BE49-F238E27FC236}">
                <a16:creationId xmlns:a16="http://schemas.microsoft.com/office/drawing/2014/main" id="{17D07362-5A76-4608-BCA8-183C1284973D}"/>
              </a:ext>
            </a:extLst>
          </p:cNvPr>
          <p:cNvSpPr>
            <a:spLocks noGrp="1"/>
          </p:cNvSpPr>
          <p:nvPr>
            <p:ph type="dt" sz="half" idx="10"/>
          </p:nvPr>
        </p:nvSpPr>
        <p:spPr/>
        <p:txBody>
          <a:bodyPr/>
          <a:lstStyle/>
          <a:p>
            <a:fld id="{83E36318-0211-40CF-8C96-ECBE999A4D51}" type="datetimeFigureOut">
              <a:rPr lang="de-DE" smtClean="0"/>
              <a:t>10.04.2020</a:t>
            </a:fld>
            <a:endParaRPr lang="de-DE" dirty="0"/>
          </a:p>
        </p:txBody>
      </p:sp>
      <p:sp>
        <p:nvSpPr>
          <p:cNvPr id="6" name="Fußzeilenplatzhalter 5">
            <a:extLst>
              <a:ext uri="{FF2B5EF4-FFF2-40B4-BE49-F238E27FC236}">
                <a16:creationId xmlns:a16="http://schemas.microsoft.com/office/drawing/2014/main" id="{FDED4333-DDC8-4550-B30F-DDCD61A8060A}"/>
              </a:ext>
            </a:extLst>
          </p:cNvPr>
          <p:cNvSpPr>
            <a:spLocks noGrp="1"/>
          </p:cNvSpPr>
          <p:nvPr>
            <p:ph type="ftr" sz="quarter" idx="11"/>
          </p:nvPr>
        </p:nvSpPr>
        <p:spPr/>
        <p:txBody>
          <a:bodyPr/>
          <a:lstStyle/>
          <a:p>
            <a:endParaRPr lang="de-DE" dirty="0"/>
          </a:p>
        </p:txBody>
      </p:sp>
      <p:sp>
        <p:nvSpPr>
          <p:cNvPr id="7" name="Foliennummernplatzhalter 6">
            <a:extLst>
              <a:ext uri="{FF2B5EF4-FFF2-40B4-BE49-F238E27FC236}">
                <a16:creationId xmlns:a16="http://schemas.microsoft.com/office/drawing/2014/main" id="{0751804C-C9FE-4AFE-8613-E79C4557D0D8}"/>
              </a:ext>
            </a:extLst>
          </p:cNvPr>
          <p:cNvSpPr>
            <a:spLocks noGrp="1"/>
          </p:cNvSpPr>
          <p:nvPr>
            <p:ph type="sldNum" sz="quarter" idx="12"/>
          </p:nvPr>
        </p:nvSpPr>
        <p:spPr/>
        <p:txBody>
          <a:bodyPr/>
          <a:lstStyle/>
          <a:p>
            <a:fld id="{C5BBB4BC-CEFC-4A99-B99F-E4557EEF0881}" type="slidenum">
              <a:rPr lang="de-DE" smtClean="0"/>
              <a:t>‹Nr.›</a:t>
            </a:fld>
            <a:endParaRPr lang="de-DE" dirty="0"/>
          </a:p>
        </p:txBody>
      </p:sp>
    </p:spTree>
    <p:extLst>
      <p:ext uri="{BB962C8B-B14F-4D97-AF65-F5344CB8AC3E}">
        <p14:creationId xmlns:p14="http://schemas.microsoft.com/office/powerpoint/2010/main" val="13246963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F711122-7D20-4670-9AE8-E5CD2837B8FF}"/>
              </a:ext>
            </a:extLst>
          </p:cNvPr>
          <p:cNvSpPr>
            <a:spLocks noGrp="1"/>
          </p:cNvSpPr>
          <p:nvPr>
            <p:ph type="title"/>
          </p:nvPr>
        </p:nvSpPr>
        <p:spPr>
          <a:xfrm>
            <a:off x="839788" y="365125"/>
            <a:ext cx="10515600" cy="1325563"/>
          </a:xfrm>
        </p:spPr>
        <p:txBody>
          <a:bodyPr/>
          <a:lstStyle/>
          <a:p>
            <a:r>
              <a:rPr lang="de-DE"/>
              <a:t>Mastertitelformat bearbeiten</a:t>
            </a:r>
          </a:p>
        </p:txBody>
      </p:sp>
      <p:sp>
        <p:nvSpPr>
          <p:cNvPr id="3" name="Textplatzhalter 2">
            <a:extLst>
              <a:ext uri="{FF2B5EF4-FFF2-40B4-BE49-F238E27FC236}">
                <a16:creationId xmlns:a16="http://schemas.microsoft.com/office/drawing/2014/main" id="{5E50E682-76AA-4A20-A337-4BE2C87359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64CDE656-AFBC-41A8-AEF0-C56A6C8B1166}"/>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a:extLst>
              <a:ext uri="{FF2B5EF4-FFF2-40B4-BE49-F238E27FC236}">
                <a16:creationId xmlns:a16="http://schemas.microsoft.com/office/drawing/2014/main" id="{4CC97187-ECA9-4FDD-84F5-54FAA0526C9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3B3D63-C8A7-466D-8986-0F3EEFF2A2E1}"/>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7" name="Datumsplatzhalter 6">
            <a:extLst>
              <a:ext uri="{FF2B5EF4-FFF2-40B4-BE49-F238E27FC236}">
                <a16:creationId xmlns:a16="http://schemas.microsoft.com/office/drawing/2014/main" id="{E19ED6BA-0BD3-403D-8EEC-1999D07FA45C}"/>
              </a:ext>
            </a:extLst>
          </p:cNvPr>
          <p:cNvSpPr>
            <a:spLocks noGrp="1"/>
          </p:cNvSpPr>
          <p:nvPr>
            <p:ph type="dt" sz="half" idx="10"/>
          </p:nvPr>
        </p:nvSpPr>
        <p:spPr/>
        <p:txBody>
          <a:bodyPr/>
          <a:lstStyle/>
          <a:p>
            <a:fld id="{83E36318-0211-40CF-8C96-ECBE999A4D51}" type="datetimeFigureOut">
              <a:rPr lang="de-DE" smtClean="0"/>
              <a:t>10.04.2020</a:t>
            </a:fld>
            <a:endParaRPr lang="de-DE" dirty="0"/>
          </a:p>
        </p:txBody>
      </p:sp>
      <p:sp>
        <p:nvSpPr>
          <p:cNvPr id="8" name="Fußzeilenplatzhalter 7">
            <a:extLst>
              <a:ext uri="{FF2B5EF4-FFF2-40B4-BE49-F238E27FC236}">
                <a16:creationId xmlns:a16="http://schemas.microsoft.com/office/drawing/2014/main" id="{A82BA0D9-58C2-4563-A4A3-BFFAFCAC3CD0}"/>
              </a:ext>
            </a:extLst>
          </p:cNvPr>
          <p:cNvSpPr>
            <a:spLocks noGrp="1"/>
          </p:cNvSpPr>
          <p:nvPr>
            <p:ph type="ftr" sz="quarter" idx="11"/>
          </p:nvPr>
        </p:nvSpPr>
        <p:spPr/>
        <p:txBody>
          <a:bodyPr/>
          <a:lstStyle/>
          <a:p>
            <a:endParaRPr lang="de-DE" dirty="0"/>
          </a:p>
        </p:txBody>
      </p:sp>
      <p:sp>
        <p:nvSpPr>
          <p:cNvPr id="9" name="Foliennummernplatzhalter 8">
            <a:extLst>
              <a:ext uri="{FF2B5EF4-FFF2-40B4-BE49-F238E27FC236}">
                <a16:creationId xmlns:a16="http://schemas.microsoft.com/office/drawing/2014/main" id="{F13C97FA-1652-4216-8EEA-A862FF35790C}"/>
              </a:ext>
            </a:extLst>
          </p:cNvPr>
          <p:cNvSpPr>
            <a:spLocks noGrp="1"/>
          </p:cNvSpPr>
          <p:nvPr>
            <p:ph type="sldNum" sz="quarter" idx="12"/>
          </p:nvPr>
        </p:nvSpPr>
        <p:spPr/>
        <p:txBody>
          <a:bodyPr/>
          <a:lstStyle/>
          <a:p>
            <a:fld id="{C5BBB4BC-CEFC-4A99-B99F-E4557EEF0881}" type="slidenum">
              <a:rPr lang="de-DE" smtClean="0"/>
              <a:t>‹Nr.›</a:t>
            </a:fld>
            <a:endParaRPr lang="de-DE" dirty="0"/>
          </a:p>
        </p:txBody>
      </p:sp>
    </p:spTree>
    <p:extLst>
      <p:ext uri="{BB962C8B-B14F-4D97-AF65-F5344CB8AC3E}">
        <p14:creationId xmlns:p14="http://schemas.microsoft.com/office/powerpoint/2010/main" val="3817005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3943BF0-65B7-4708-9C5A-3F9F74E2E742}"/>
              </a:ext>
            </a:extLst>
          </p:cNvPr>
          <p:cNvSpPr>
            <a:spLocks noGrp="1"/>
          </p:cNvSpPr>
          <p:nvPr>
            <p:ph type="title"/>
          </p:nvPr>
        </p:nvSpPr>
        <p:spPr/>
        <p:txBody>
          <a:bodyPr/>
          <a:lstStyle/>
          <a:p>
            <a:r>
              <a:rPr lang="de-DE"/>
              <a:t>Mastertitelformat bearbeiten</a:t>
            </a:r>
          </a:p>
        </p:txBody>
      </p:sp>
      <p:sp>
        <p:nvSpPr>
          <p:cNvPr id="3" name="Datumsplatzhalter 2">
            <a:extLst>
              <a:ext uri="{FF2B5EF4-FFF2-40B4-BE49-F238E27FC236}">
                <a16:creationId xmlns:a16="http://schemas.microsoft.com/office/drawing/2014/main" id="{83927813-FF25-42B8-BADE-1E3F516D1F96}"/>
              </a:ext>
            </a:extLst>
          </p:cNvPr>
          <p:cNvSpPr>
            <a:spLocks noGrp="1"/>
          </p:cNvSpPr>
          <p:nvPr>
            <p:ph type="dt" sz="half" idx="10"/>
          </p:nvPr>
        </p:nvSpPr>
        <p:spPr/>
        <p:txBody>
          <a:bodyPr/>
          <a:lstStyle/>
          <a:p>
            <a:fld id="{83E36318-0211-40CF-8C96-ECBE999A4D51}" type="datetimeFigureOut">
              <a:rPr lang="de-DE" smtClean="0"/>
              <a:t>10.04.2020</a:t>
            </a:fld>
            <a:endParaRPr lang="de-DE" dirty="0"/>
          </a:p>
        </p:txBody>
      </p:sp>
      <p:sp>
        <p:nvSpPr>
          <p:cNvPr id="4" name="Fußzeilenplatzhalter 3">
            <a:extLst>
              <a:ext uri="{FF2B5EF4-FFF2-40B4-BE49-F238E27FC236}">
                <a16:creationId xmlns:a16="http://schemas.microsoft.com/office/drawing/2014/main" id="{45A76DDA-E43B-467F-AF82-B062647FE708}"/>
              </a:ext>
            </a:extLst>
          </p:cNvPr>
          <p:cNvSpPr>
            <a:spLocks noGrp="1"/>
          </p:cNvSpPr>
          <p:nvPr>
            <p:ph type="ftr" sz="quarter" idx="11"/>
          </p:nvPr>
        </p:nvSpPr>
        <p:spPr/>
        <p:txBody>
          <a:bodyPr/>
          <a:lstStyle/>
          <a:p>
            <a:endParaRPr lang="de-DE" dirty="0"/>
          </a:p>
        </p:txBody>
      </p:sp>
      <p:sp>
        <p:nvSpPr>
          <p:cNvPr id="5" name="Foliennummernplatzhalter 4">
            <a:extLst>
              <a:ext uri="{FF2B5EF4-FFF2-40B4-BE49-F238E27FC236}">
                <a16:creationId xmlns:a16="http://schemas.microsoft.com/office/drawing/2014/main" id="{6BD10076-27D9-4E20-A0FC-A062A06FE91C}"/>
              </a:ext>
            </a:extLst>
          </p:cNvPr>
          <p:cNvSpPr>
            <a:spLocks noGrp="1"/>
          </p:cNvSpPr>
          <p:nvPr>
            <p:ph type="sldNum" sz="quarter" idx="12"/>
          </p:nvPr>
        </p:nvSpPr>
        <p:spPr/>
        <p:txBody>
          <a:bodyPr/>
          <a:lstStyle/>
          <a:p>
            <a:fld id="{C5BBB4BC-CEFC-4A99-B99F-E4557EEF0881}" type="slidenum">
              <a:rPr lang="de-DE" smtClean="0"/>
              <a:t>‹Nr.›</a:t>
            </a:fld>
            <a:endParaRPr lang="de-DE" dirty="0"/>
          </a:p>
        </p:txBody>
      </p:sp>
    </p:spTree>
    <p:extLst>
      <p:ext uri="{BB962C8B-B14F-4D97-AF65-F5344CB8AC3E}">
        <p14:creationId xmlns:p14="http://schemas.microsoft.com/office/powerpoint/2010/main" val="40287274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A1AF3341-3DF8-4B04-B695-A29942D10953}"/>
              </a:ext>
            </a:extLst>
          </p:cNvPr>
          <p:cNvSpPr>
            <a:spLocks noGrp="1"/>
          </p:cNvSpPr>
          <p:nvPr>
            <p:ph type="dt" sz="half" idx="10"/>
          </p:nvPr>
        </p:nvSpPr>
        <p:spPr/>
        <p:txBody>
          <a:bodyPr/>
          <a:lstStyle/>
          <a:p>
            <a:fld id="{83E36318-0211-40CF-8C96-ECBE999A4D51}" type="datetimeFigureOut">
              <a:rPr lang="de-DE" smtClean="0"/>
              <a:t>10.04.2020</a:t>
            </a:fld>
            <a:endParaRPr lang="de-DE" dirty="0"/>
          </a:p>
        </p:txBody>
      </p:sp>
      <p:sp>
        <p:nvSpPr>
          <p:cNvPr id="3" name="Fußzeilenplatzhalter 2">
            <a:extLst>
              <a:ext uri="{FF2B5EF4-FFF2-40B4-BE49-F238E27FC236}">
                <a16:creationId xmlns:a16="http://schemas.microsoft.com/office/drawing/2014/main" id="{6FD03977-F894-49B6-815A-A41A993FE85F}"/>
              </a:ext>
            </a:extLst>
          </p:cNvPr>
          <p:cNvSpPr>
            <a:spLocks noGrp="1"/>
          </p:cNvSpPr>
          <p:nvPr>
            <p:ph type="ftr" sz="quarter" idx="11"/>
          </p:nvPr>
        </p:nvSpPr>
        <p:spPr/>
        <p:txBody>
          <a:bodyPr/>
          <a:lstStyle/>
          <a:p>
            <a:endParaRPr lang="de-DE" dirty="0"/>
          </a:p>
        </p:txBody>
      </p:sp>
      <p:sp>
        <p:nvSpPr>
          <p:cNvPr id="4" name="Foliennummernplatzhalter 3">
            <a:extLst>
              <a:ext uri="{FF2B5EF4-FFF2-40B4-BE49-F238E27FC236}">
                <a16:creationId xmlns:a16="http://schemas.microsoft.com/office/drawing/2014/main" id="{4112B6EF-089D-4CA6-A789-7B0ED02610B4}"/>
              </a:ext>
            </a:extLst>
          </p:cNvPr>
          <p:cNvSpPr>
            <a:spLocks noGrp="1"/>
          </p:cNvSpPr>
          <p:nvPr>
            <p:ph type="sldNum" sz="quarter" idx="12"/>
          </p:nvPr>
        </p:nvSpPr>
        <p:spPr/>
        <p:txBody>
          <a:bodyPr/>
          <a:lstStyle/>
          <a:p>
            <a:fld id="{C5BBB4BC-CEFC-4A99-B99F-E4557EEF0881}" type="slidenum">
              <a:rPr lang="de-DE" smtClean="0"/>
              <a:t>‹Nr.›</a:t>
            </a:fld>
            <a:endParaRPr lang="de-DE" dirty="0"/>
          </a:p>
        </p:txBody>
      </p:sp>
    </p:spTree>
    <p:extLst>
      <p:ext uri="{BB962C8B-B14F-4D97-AF65-F5344CB8AC3E}">
        <p14:creationId xmlns:p14="http://schemas.microsoft.com/office/powerpoint/2010/main" val="40760734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D002D3C-6DF6-4249-9045-A8E1E6382BC7}"/>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Inhaltsplatzhalter 2">
            <a:extLst>
              <a:ext uri="{FF2B5EF4-FFF2-40B4-BE49-F238E27FC236}">
                <a16:creationId xmlns:a16="http://schemas.microsoft.com/office/drawing/2014/main" id="{86D6D5E7-1281-48D5-A25B-1ECFD0418EA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Textplatzhalter 3">
            <a:extLst>
              <a:ext uri="{FF2B5EF4-FFF2-40B4-BE49-F238E27FC236}">
                <a16:creationId xmlns:a16="http://schemas.microsoft.com/office/drawing/2014/main" id="{94F9757C-2EFD-41F3-A2A1-87E653B2F23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5CE0693E-DF82-46CA-9821-B19CD677EA8E}"/>
              </a:ext>
            </a:extLst>
          </p:cNvPr>
          <p:cNvSpPr>
            <a:spLocks noGrp="1"/>
          </p:cNvSpPr>
          <p:nvPr>
            <p:ph type="dt" sz="half" idx="10"/>
          </p:nvPr>
        </p:nvSpPr>
        <p:spPr/>
        <p:txBody>
          <a:bodyPr/>
          <a:lstStyle/>
          <a:p>
            <a:fld id="{83E36318-0211-40CF-8C96-ECBE999A4D51}" type="datetimeFigureOut">
              <a:rPr lang="de-DE" smtClean="0"/>
              <a:t>10.04.2020</a:t>
            </a:fld>
            <a:endParaRPr lang="de-DE" dirty="0"/>
          </a:p>
        </p:txBody>
      </p:sp>
      <p:sp>
        <p:nvSpPr>
          <p:cNvPr id="6" name="Fußzeilenplatzhalter 5">
            <a:extLst>
              <a:ext uri="{FF2B5EF4-FFF2-40B4-BE49-F238E27FC236}">
                <a16:creationId xmlns:a16="http://schemas.microsoft.com/office/drawing/2014/main" id="{DA437231-A8AE-468C-BC76-4DA584CB91BA}"/>
              </a:ext>
            </a:extLst>
          </p:cNvPr>
          <p:cNvSpPr>
            <a:spLocks noGrp="1"/>
          </p:cNvSpPr>
          <p:nvPr>
            <p:ph type="ftr" sz="quarter" idx="11"/>
          </p:nvPr>
        </p:nvSpPr>
        <p:spPr/>
        <p:txBody>
          <a:bodyPr/>
          <a:lstStyle/>
          <a:p>
            <a:endParaRPr lang="de-DE" dirty="0"/>
          </a:p>
        </p:txBody>
      </p:sp>
      <p:sp>
        <p:nvSpPr>
          <p:cNvPr id="7" name="Foliennummernplatzhalter 6">
            <a:extLst>
              <a:ext uri="{FF2B5EF4-FFF2-40B4-BE49-F238E27FC236}">
                <a16:creationId xmlns:a16="http://schemas.microsoft.com/office/drawing/2014/main" id="{4A8C3695-C78F-41C1-B4AD-7E2456DC4ACA}"/>
              </a:ext>
            </a:extLst>
          </p:cNvPr>
          <p:cNvSpPr>
            <a:spLocks noGrp="1"/>
          </p:cNvSpPr>
          <p:nvPr>
            <p:ph type="sldNum" sz="quarter" idx="12"/>
          </p:nvPr>
        </p:nvSpPr>
        <p:spPr/>
        <p:txBody>
          <a:bodyPr/>
          <a:lstStyle/>
          <a:p>
            <a:fld id="{C5BBB4BC-CEFC-4A99-B99F-E4557EEF0881}" type="slidenum">
              <a:rPr lang="de-DE" smtClean="0"/>
              <a:t>‹Nr.›</a:t>
            </a:fld>
            <a:endParaRPr lang="de-DE" dirty="0"/>
          </a:p>
        </p:txBody>
      </p:sp>
    </p:spTree>
    <p:extLst>
      <p:ext uri="{BB962C8B-B14F-4D97-AF65-F5344CB8AC3E}">
        <p14:creationId xmlns:p14="http://schemas.microsoft.com/office/powerpoint/2010/main" val="25534813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AA2FC94-772B-4815-AD8D-44F651AEC09D}"/>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p>
        </p:txBody>
      </p:sp>
      <p:sp>
        <p:nvSpPr>
          <p:cNvPr id="3" name="Bildplatzhalter 2">
            <a:extLst>
              <a:ext uri="{FF2B5EF4-FFF2-40B4-BE49-F238E27FC236}">
                <a16:creationId xmlns:a16="http://schemas.microsoft.com/office/drawing/2014/main" id="{F962093F-86E6-432E-B14A-B4972798819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DE" dirty="0"/>
          </a:p>
        </p:txBody>
      </p:sp>
      <p:sp>
        <p:nvSpPr>
          <p:cNvPr id="4" name="Textplatzhalter 3">
            <a:extLst>
              <a:ext uri="{FF2B5EF4-FFF2-40B4-BE49-F238E27FC236}">
                <a16:creationId xmlns:a16="http://schemas.microsoft.com/office/drawing/2014/main" id="{325E51CD-6C20-4A51-9E93-97B75AE0DE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22435CEE-C88F-4165-AAC7-E514A7EAF47B}"/>
              </a:ext>
            </a:extLst>
          </p:cNvPr>
          <p:cNvSpPr>
            <a:spLocks noGrp="1"/>
          </p:cNvSpPr>
          <p:nvPr>
            <p:ph type="dt" sz="half" idx="10"/>
          </p:nvPr>
        </p:nvSpPr>
        <p:spPr/>
        <p:txBody>
          <a:bodyPr/>
          <a:lstStyle/>
          <a:p>
            <a:fld id="{83E36318-0211-40CF-8C96-ECBE999A4D51}" type="datetimeFigureOut">
              <a:rPr lang="de-DE" smtClean="0"/>
              <a:t>10.04.2020</a:t>
            </a:fld>
            <a:endParaRPr lang="de-DE" dirty="0"/>
          </a:p>
        </p:txBody>
      </p:sp>
      <p:sp>
        <p:nvSpPr>
          <p:cNvPr id="6" name="Fußzeilenplatzhalter 5">
            <a:extLst>
              <a:ext uri="{FF2B5EF4-FFF2-40B4-BE49-F238E27FC236}">
                <a16:creationId xmlns:a16="http://schemas.microsoft.com/office/drawing/2014/main" id="{DC23EACF-E200-487C-8F96-65130BF22C98}"/>
              </a:ext>
            </a:extLst>
          </p:cNvPr>
          <p:cNvSpPr>
            <a:spLocks noGrp="1"/>
          </p:cNvSpPr>
          <p:nvPr>
            <p:ph type="ftr" sz="quarter" idx="11"/>
          </p:nvPr>
        </p:nvSpPr>
        <p:spPr/>
        <p:txBody>
          <a:bodyPr/>
          <a:lstStyle/>
          <a:p>
            <a:endParaRPr lang="de-DE" dirty="0"/>
          </a:p>
        </p:txBody>
      </p:sp>
      <p:sp>
        <p:nvSpPr>
          <p:cNvPr id="7" name="Foliennummernplatzhalter 6">
            <a:extLst>
              <a:ext uri="{FF2B5EF4-FFF2-40B4-BE49-F238E27FC236}">
                <a16:creationId xmlns:a16="http://schemas.microsoft.com/office/drawing/2014/main" id="{383A947D-5D31-4C07-B1BB-DF3A7664DC7C}"/>
              </a:ext>
            </a:extLst>
          </p:cNvPr>
          <p:cNvSpPr>
            <a:spLocks noGrp="1"/>
          </p:cNvSpPr>
          <p:nvPr>
            <p:ph type="sldNum" sz="quarter" idx="12"/>
          </p:nvPr>
        </p:nvSpPr>
        <p:spPr/>
        <p:txBody>
          <a:bodyPr/>
          <a:lstStyle/>
          <a:p>
            <a:fld id="{C5BBB4BC-CEFC-4A99-B99F-E4557EEF0881}" type="slidenum">
              <a:rPr lang="de-DE" smtClean="0"/>
              <a:t>‹Nr.›</a:t>
            </a:fld>
            <a:endParaRPr lang="de-DE" dirty="0"/>
          </a:p>
        </p:txBody>
      </p:sp>
    </p:spTree>
    <p:extLst>
      <p:ext uri="{BB962C8B-B14F-4D97-AF65-F5344CB8AC3E}">
        <p14:creationId xmlns:p14="http://schemas.microsoft.com/office/powerpoint/2010/main" val="5645028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4E9AAF8-F048-476C-90BB-9017F0A4A79B}"/>
              </a:ext>
            </a:extLst>
          </p:cNvPr>
          <p:cNvSpPr>
            <a:spLocks noGrp="1"/>
          </p:cNvSpPr>
          <p:nvPr>
            <p:ph type="title"/>
          </p:nvPr>
        </p:nvSpPr>
        <p:spPr/>
        <p:txBody>
          <a:bodyPr/>
          <a:lstStyle/>
          <a:p>
            <a:r>
              <a:rPr lang="de-DE"/>
              <a:t>Mastertitelformat bearbeiten</a:t>
            </a:r>
          </a:p>
        </p:txBody>
      </p:sp>
      <p:sp>
        <p:nvSpPr>
          <p:cNvPr id="3" name="Vertikaler Textplatzhalter 2">
            <a:extLst>
              <a:ext uri="{FF2B5EF4-FFF2-40B4-BE49-F238E27FC236}">
                <a16:creationId xmlns:a16="http://schemas.microsoft.com/office/drawing/2014/main" id="{A4FD6B80-2B3C-417C-A628-D62AF0D66462}"/>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BB26EA1F-1E61-4F2B-9A55-7B8DDAFBFA3C}"/>
              </a:ext>
            </a:extLst>
          </p:cNvPr>
          <p:cNvSpPr>
            <a:spLocks noGrp="1"/>
          </p:cNvSpPr>
          <p:nvPr>
            <p:ph type="dt" sz="half" idx="10"/>
          </p:nvPr>
        </p:nvSpPr>
        <p:spPr/>
        <p:txBody>
          <a:bodyPr/>
          <a:lstStyle/>
          <a:p>
            <a:fld id="{83E36318-0211-40CF-8C96-ECBE999A4D51}" type="datetimeFigureOut">
              <a:rPr lang="de-DE" smtClean="0"/>
              <a:t>10.04.2020</a:t>
            </a:fld>
            <a:endParaRPr lang="de-DE" dirty="0"/>
          </a:p>
        </p:txBody>
      </p:sp>
      <p:sp>
        <p:nvSpPr>
          <p:cNvPr id="5" name="Fußzeilenplatzhalter 4">
            <a:extLst>
              <a:ext uri="{FF2B5EF4-FFF2-40B4-BE49-F238E27FC236}">
                <a16:creationId xmlns:a16="http://schemas.microsoft.com/office/drawing/2014/main" id="{6F850E33-DDEB-4421-B0A0-A52ED00FCA2A}"/>
              </a:ext>
            </a:extLst>
          </p:cNvPr>
          <p:cNvSpPr>
            <a:spLocks noGrp="1"/>
          </p:cNvSpPr>
          <p:nvPr>
            <p:ph type="ftr" sz="quarter" idx="11"/>
          </p:nvPr>
        </p:nvSpPr>
        <p:spPr/>
        <p:txBody>
          <a:bodyPr/>
          <a:lstStyle/>
          <a:p>
            <a:endParaRPr lang="de-DE" dirty="0"/>
          </a:p>
        </p:txBody>
      </p:sp>
      <p:sp>
        <p:nvSpPr>
          <p:cNvPr id="6" name="Foliennummernplatzhalter 5">
            <a:extLst>
              <a:ext uri="{FF2B5EF4-FFF2-40B4-BE49-F238E27FC236}">
                <a16:creationId xmlns:a16="http://schemas.microsoft.com/office/drawing/2014/main" id="{D581E761-267F-4308-B283-738D0F9AF14F}"/>
              </a:ext>
            </a:extLst>
          </p:cNvPr>
          <p:cNvSpPr>
            <a:spLocks noGrp="1"/>
          </p:cNvSpPr>
          <p:nvPr>
            <p:ph type="sldNum" sz="quarter" idx="12"/>
          </p:nvPr>
        </p:nvSpPr>
        <p:spPr/>
        <p:txBody>
          <a:bodyPr/>
          <a:lstStyle/>
          <a:p>
            <a:fld id="{C5BBB4BC-CEFC-4A99-B99F-E4557EEF0881}" type="slidenum">
              <a:rPr lang="de-DE" smtClean="0"/>
              <a:t>‹Nr.›</a:t>
            </a:fld>
            <a:endParaRPr lang="de-DE" dirty="0"/>
          </a:p>
        </p:txBody>
      </p:sp>
    </p:spTree>
    <p:extLst>
      <p:ext uri="{BB962C8B-B14F-4D97-AF65-F5344CB8AC3E}">
        <p14:creationId xmlns:p14="http://schemas.microsoft.com/office/powerpoint/2010/main" val="14497025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F87B0ED0-CF1C-4DE7-BD4E-0062798AB16E}"/>
              </a:ext>
            </a:extLst>
          </p:cNvPr>
          <p:cNvSpPr>
            <a:spLocks noGrp="1"/>
          </p:cNvSpPr>
          <p:nvPr>
            <p:ph type="title" orient="vert"/>
          </p:nvPr>
        </p:nvSpPr>
        <p:spPr>
          <a:xfrm>
            <a:off x="8724900" y="365125"/>
            <a:ext cx="2628900" cy="5811838"/>
          </a:xfrm>
        </p:spPr>
        <p:txBody>
          <a:bodyPr vert="eaVert"/>
          <a:lstStyle/>
          <a:p>
            <a:r>
              <a:rPr lang="de-DE"/>
              <a:t>Mastertitelformat bearbeiten</a:t>
            </a:r>
          </a:p>
        </p:txBody>
      </p:sp>
      <p:sp>
        <p:nvSpPr>
          <p:cNvPr id="3" name="Vertikaler Textplatzhalter 2">
            <a:extLst>
              <a:ext uri="{FF2B5EF4-FFF2-40B4-BE49-F238E27FC236}">
                <a16:creationId xmlns:a16="http://schemas.microsoft.com/office/drawing/2014/main" id="{555E85EC-E856-4FCA-B9B1-E78E3914D17B}"/>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C92F2B22-0E57-4328-99A5-4FD8659F7665}"/>
              </a:ext>
            </a:extLst>
          </p:cNvPr>
          <p:cNvSpPr>
            <a:spLocks noGrp="1"/>
          </p:cNvSpPr>
          <p:nvPr>
            <p:ph type="dt" sz="half" idx="10"/>
          </p:nvPr>
        </p:nvSpPr>
        <p:spPr/>
        <p:txBody>
          <a:bodyPr/>
          <a:lstStyle/>
          <a:p>
            <a:fld id="{83E36318-0211-40CF-8C96-ECBE999A4D51}" type="datetimeFigureOut">
              <a:rPr lang="de-DE" smtClean="0"/>
              <a:t>10.04.2020</a:t>
            </a:fld>
            <a:endParaRPr lang="de-DE" dirty="0"/>
          </a:p>
        </p:txBody>
      </p:sp>
      <p:sp>
        <p:nvSpPr>
          <p:cNvPr id="5" name="Fußzeilenplatzhalter 4">
            <a:extLst>
              <a:ext uri="{FF2B5EF4-FFF2-40B4-BE49-F238E27FC236}">
                <a16:creationId xmlns:a16="http://schemas.microsoft.com/office/drawing/2014/main" id="{FD1383B2-3F34-4AC4-9864-2CFA7EA88EEF}"/>
              </a:ext>
            </a:extLst>
          </p:cNvPr>
          <p:cNvSpPr>
            <a:spLocks noGrp="1"/>
          </p:cNvSpPr>
          <p:nvPr>
            <p:ph type="ftr" sz="quarter" idx="11"/>
          </p:nvPr>
        </p:nvSpPr>
        <p:spPr/>
        <p:txBody>
          <a:bodyPr/>
          <a:lstStyle/>
          <a:p>
            <a:endParaRPr lang="de-DE" dirty="0"/>
          </a:p>
        </p:txBody>
      </p:sp>
      <p:sp>
        <p:nvSpPr>
          <p:cNvPr id="6" name="Foliennummernplatzhalter 5">
            <a:extLst>
              <a:ext uri="{FF2B5EF4-FFF2-40B4-BE49-F238E27FC236}">
                <a16:creationId xmlns:a16="http://schemas.microsoft.com/office/drawing/2014/main" id="{432D0CFB-9375-4BC0-BA00-46296E01B962}"/>
              </a:ext>
            </a:extLst>
          </p:cNvPr>
          <p:cNvSpPr>
            <a:spLocks noGrp="1"/>
          </p:cNvSpPr>
          <p:nvPr>
            <p:ph type="sldNum" sz="quarter" idx="12"/>
          </p:nvPr>
        </p:nvSpPr>
        <p:spPr/>
        <p:txBody>
          <a:bodyPr/>
          <a:lstStyle/>
          <a:p>
            <a:fld id="{C5BBB4BC-CEFC-4A99-B99F-E4557EEF0881}" type="slidenum">
              <a:rPr lang="de-DE" smtClean="0"/>
              <a:t>‹Nr.›</a:t>
            </a:fld>
            <a:endParaRPr lang="de-DE" dirty="0"/>
          </a:p>
        </p:txBody>
      </p:sp>
    </p:spTree>
    <p:extLst>
      <p:ext uri="{BB962C8B-B14F-4D97-AF65-F5344CB8AC3E}">
        <p14:creationId xmlns:p14="http://schemas.microsoft.com/office/powerpoint/2010/main" val="1826273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image" Target="../media/image5.png"/><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878A237B-2CEA-46F7-ABE6-A07572FC5B6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p>
        </p:txBody>
      </p:sp>
      <p:sp>
        <p:nvSpPr>
          <p:cNvPr id="3" name="Textplatzhalter 2">
            <a:extLst>
              <a:ext uri="{FF2B5EF4-FFF2-40B4-BE49-F238E27FC236}">
                <a16:creationId xmlns:a16="http://schemas.microsoft.com/office/drawing/2014/main" id="{5CF8AD52-241A-4191-A9EF-D4ED560C95F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9F81616F-5788-4F5D-B328-2D0EB06158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E36318-0211-40CF-8C96-ECBE999A4D51}" type="datetimeFigureOut">
              <a:rPr lang="de-DE" smtClean="0"/>
              <a:t>10.04.2020</a:t>
            </a:fld>
            <a:endParaRPr lang="de-DE" dirty="0"/>
          </a:p>
        </p:txBody>
      </p:sp>
      <p:sp>
        <p:nvSpPr>
          <p:cNvPr id="5" name="Fußzeilenplatzhalter 4">
            <a:extLst>
              <a:ext uri="{FF2B5EF4-FFF2-40B4-BE49-F238E27FC236}">
                <a16:creationId xmlns:a16="http://schemas.microsoft.com/office/drawing/2014/main" id="{272BC13B-2193-4FCE-A1CE-6B1BF6FCF43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de-DE" dirty="0"/>
          </a:p>
        </p:txBody>
      </p:sp>
      <p:sp>
        <p:nvSpPr>
          <p:cNvPr id="6" name="Foliennummernplatzhalter 5">
            <a:extLst>
              <a:ext uri="{FF2B5EF4-FFF2-40B4-BE49-F238E27FC236}">
                <a16:creationId xmlns:a16="http://schemas.microsoft.com/office/drawing/2014/main" id="{6ED7A722-033F-41DF-B613-0952B758698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BBB4BC-CEFC-4A99-B99F-E4557EEF0881}" type="slidenum">
              <a:rPr lang="de-DE" smtClean="0"/>
              <a:t>‹Nr.›</a:t>
            </a:fld>
            <a:endParaRPr lang="de-DE" dirty="0"/>
          </a:p>
        </p:txBody>
      </p:sp>
      <p:pic>
        <p:nvPicPr>
          <p:cNvPr id="7" name="Picture 2" descr="Sport, Tracks, Running, Run, Sprint, Speedway, Speed">
            <a:extLst>
              <a:ext uri="{FF2B5EF4-FFF2-40B4-BE49-F238E27FC236}">
                <a16:creationId xmlns:a16="http://schemas.microsoft.com/office/drawing/2014/main" id="{BFB25768-9EDA-4536-982F-8A8B4753668D}"/>
              </a:ext>
            </a:extLst>
          </p:cNvPr>
          <p:cNvPicPr>
            <a:picLocks noChangeAspect="1" noChangeArrowheads="1"/>
          </p:cNvPicPr>
          <p:nvPr userDrawn="1"/>
        </p:nvPicPr>
        <p:blipFill rotWithShape="1">
          <a:blip r:embed="rId13">
            <a:alphaModFix amt="35000"/>
            <a:extLst>
              <a:ext uri="{28A0092B-C50C-407E-A947-70E740481C1C}">
                <a14:useLocalDpi xmlns:a14="http://schemas.microsoft.com/office/drawing/2010/main" val="0"/>
              </a:ext>
            </a:extLst>
          </a:blip>
          <a:srcRect/>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Bildergebnis für mindance logo png">
            <a:extLst>
              <a:ext uri="{FF2B5EF4-FFF2-40B4-BE49-F238E27FC236}">
                <a16:creationId xmlns:a16="http://schemas.microsoft.com/office/drawing/2014/main" id="{E68DB7E0-5A2A-4940-944F-2AA797442FCA}"/>
              </a:ext>
            </a:extLst>
          </p:cNvPr>
          <p:cNvPicPr>
            <a:picLocks noChangeAspect="1" noChangeArrowheads="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169545" y="173990"/>
            <a:ext cx="2123161" cy="56769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Bildergebnis für universität halle-wittenberg logo png">
            <a:extLst>
              <a:ext uri="{FF2B5EF4-FFF2-40B4-BE49-F238E27FC236}">
                <a16:creationId xmlns:a16="http://schemas.microsoft.com/office/drawing/2014/main" id="{E23438F6-FC82-4EA8-A7E4-82B2FD6E1C8C}"/>
              </a:ext>
            </a:extLst>
          </p:cNvPr>
          <p:cNvPicPr>
            <a:picLocks noChangeAspect="1" noChangeArrowheads="1"/>
          </p:cNvPicPr>
          <p:nvPr userDrawn="1"/>
        </p:nvPicPr>
        <p:blipFill>
          <a:blip r:embed="rId15" cstate="hqprint">
            <a:extLst>
              <a:ext uri="{28A0092B-C50C-407E-A947-70E740481C1C}">
                <a14:useLocalDpi xmlns:a14="http://schemas.microsoft.com/office/drawing/2010/main" val="0"/>
              </a:ext>
            </a:extLst>
          </a:blip>
          <a:srcRect/>
          <a:stretch>
            <a:fillRect/>
          </a:stretch>
        </p:blipFill>
        <p:spPr bwMode="auto">
          <a:xfrm>
            <a:off x="4247093" y="173990"/>
            <a:ext cx="949388" cy="493237"/>
          </a:xfrm>
          <a:prstGeom prst="rect">
            <a:avLst/>
          </a:prstGeom>
          <a:noFill/>
          <a:extLst>
            <a:ext uri="{909E8E84-426E-40DD-AFC4-6F175D3DCCD1}">
              <a14:hiddenFill xmlns:a14="http://schemas.microsoft.com/office/drawing/2010/main">
                <a:solidFill>
                  <a:srgbClr val="FFFFFF"/>
                </a:solidFill>
              </a14:hiddenFill>
            </a:ext>
          </a:extLst>
        </p:spPr>
      </p:pic>
      <p:pic>
        <p:nvPicPr>
          <p:cNvPr id="10" name="Grafik 9" descr="Ein Bild, das Essen enthält.&#10;&#10;Automatisch generierte Beschreibung">
            <a:extLst>
              <a:ext uri="{FF2B5EF4-FFF2-40B4-BE49-F238E27FC236}">
                <a16:creationId xmlns:a16="http://schemas.microsoft.com/office/drawing/2014/main" id="{1603BBEC-676D-4888-BDEF-90F5071552AB}"/>
              </a:ext>
            </a:extLst>
          </p:cNvPr>
          <p:cNvPicPr>
            <a:picLocks noChangeAspect="1"/>
          </p:cNvPicPr>
          <p:nvPr userDrawn="1"/>
        </p:nvPicPr>
        <p:blipFill rotWithShape="1">
          <a:blip r:embed="rId16" cstate="hqprint">
            <a:extLst>
              <a:ext uri="{28A0092B-C50C-407E-A947-70E740481C1C}">
                <a14:useLocalDpi xmlns:a14="http://schemas.microsoft.com/office/drawing/2010/main" val="0"/>
              </a:ext>
            </a:extLst>
          </a:blip>
          <a:srcRect t="10740" b="18559"/>
          <a:stretch/>
        </p:blipFill>
        <p:spPr>
          <a:xfrm>
            <a:off x="10108725" y="-60960"/>
            <a:ext cx="1879409" cy="802640"/>
          </a:xfrm>
          <a:prstGeom prst="rect">
            <a:avLst/>
          </a:prstGeom>
        </p:spPr>
      </p:pic>
      <p:pic>
        <p:nvPicPr>
          <p:cNvPr id="11" name="Picture 2" descr="Bildergebnis für uni rostock logo png">
            <a:extLst>
              <a:ext uri="{FF2B5EF4-FFF2-40B4-BE49-F238E27FC236}">
                <a16:creationId xmlns:a16="http://schemas.microsoft.com/office/drawing/2014/main" id="{44935FA3-45F2-4F15-A15D-7802526DCA7E}"/>
              </a:ext>
            </a:extLst>
          </p:cNvPr>
          <p:cNvPicPr>
            <a:picLocks noChangeAspect="1" noChangeArrowheads="1"/>
          </p:cNvPicPr>
          <p:nvPr userDrawn="1"/>
        </p:nvPicPr>
        <p:blipFill>
          <a:blip r:embed="rId17" cstate="hqprint">
            <a:extLst>
              <a:ext uri="{28A0092B-C50C-407E-A947-70E740481C1C}">
                <a14:useLocalDpi xmlns:a14="http://schemas.microsoft.com/office/drawing/2010/main" val="0"/>
              </a:ext>
            </a:extLst>
          </a:blip>
          <a:srcRect/>
          <a:stretch>
            <a:fillRect/>
          </a:stretch>
        </p:blipFill>
        <p:spPr bwMode="auto">
          <a:xfrm>
            <a:off x="7150868" y="141873"/>
            <a:ext cx="547761" cy="569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02329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Layout" Target="../diagrams/layout1.xml"/><Relationship Id="rId7" Type="http://schemas.openxmlformats.org/officeDocument/2006/relationships/slide" Target="slide3.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slide" Target="slide2.xml"/></Relationships>
</file>

<file path=ppt/slides/_rels/slide2.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7.png"/><Relationship Id="rId7" Type="http://schemas.openxmlformats.org/officeDocument/2006/relationships/diagramQuickStyle" Target="../diagrams/quickStyle2.xml"/><Relationship Id="rId2" Type="http://schemas.openxmlformats.org/officeDocument/2006/relationships/slide" Target="slide2.xml"/><Relationship Id="rId1" Type="http://schemas.openxmlformats.org/officeDocument/2006/relationships/slideLayout" Target="../slideLayouts/slideLayout1.xml"/><Relationship Id="rId6" Type="http://schemas.openxmlformats.org/officeDocument/2006/relationships/diagramLayout" Target="../diagrams/layout2.xml"/><Relationship Id="rId5" Type="http://schemas.openxmlformats.org/officeDocument/2006/relationships/diagramData" Target="../diagrams/data2.xml"/><Relationship Id="rId10" Type="http://schemas.openxmlformats.org/officeDocument/2006/relationships/image" Target="../media/image8.png"/><Relationship Id="rId4" Type="http://schemas.openxmlformats.org/officeDocument/2006/relationships/image" Target="../media/image6.png"/><Relationship Id="rId9" Type="http://schemas.microsoft.com/office/2007/relationships/diagramDrawing" Target="../diagrams/drawing2.xml"/></Relationships>
</file>

<file path=ppt/slides/_rels/slide3.xml.rels><?xml version="1.0" encoding="UTF-8" standalone="yes"?>
<Relationships xmlns="http://schemas.openxmlformats.org/package/2006/relationships"><Relationship Id="rId8" Type="http://schemas.openxmlformats.org/officeDocument/2006/relationships/diagramQuickStyle" Target="../diagrams/quickStyle3.xml"/><Relationship Id="rId3" Type="http://schemas.openxmlformats.org/officeDocument/2006/relationships/slide" Target="slide1.xml"/><Relationship Id="rId7" Type="http://schemas.openxmlformats.org/officeDocument/2006/relationships/diagramLayout" Target="../diagrams/layout3.xml"/><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diagramData" Target="../diagrams/data3.xml"/><Relationship Id="rId11" Type="http://schemas.openxmlformats.org/officeDocument/2006/relationships/image" Target="../media/image8.png"/><Relationship Id="rId5" Type="http://schemas.openxmlformats.org/officeDocument/2006/relationships/image" Target="../media/image6.png"/><Relationship Id="rId10" Type="http://schemas.microsoft.com/office/2007/relationships/diagramDrawing" Target="../diagrams/drawing3.xml"/><Relationship Id="rId4" Type="http://schemas.openxmlformats.org/officeDocument/2006/relationships/slide" Target="slide2.xml"/><Relationship Id="rId9" Type="http://schemas.openxmlformats.org/officeDocument/2006/relationships/diagramColors" Target="../diagrams/colors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slide" Target="slide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slide" Target="slide2.xml"/><Relationship Id="rId4" Type="http://schemas.microsoft.com/office/2007/relationships/hdphoto" Target="../media/hdphoto1.wdp"/></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slide" Target="slide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slide" Target="slide2.xml"/><Relationship Id="rId4" Type="http://schemas.microsoft.com/office/2007/relationships/hdphoto" Target="../media/hdphoto1.wdp"/></Relationships>
</file>

<file path=ppt/slides/_rels/slide4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slide" Target="slide2.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slide" Target="slide2.xml"/><Relationship Id="rId4" Type="http://schemas.microsoft.com/office/2007/relationships/hdphoto" Target="../media/hdphoto1.wdp"/></Relationships>
</file>

<file path=ppt/slides/_rels/slide7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slide" Target="slide2.xml"/></Relationships>
</file>

<file path=ppt/slides/_rels/slide7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slide" Target="slide2.xml"/><Relationship Id="rId4" Type="http://schemas.microsoft.com/office/2007/relationships/hdphoto" Target="../media/hdphoto1.wdp"/></Relationships>
</file>

<file path=ppt/slides/_rels/slide9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slide" Target="slide2.xml"/><Relationship Id="rId4" Type="http://schemas.openxmlformats.org/officeDocument/2006/relationships/slide" Target="slide3.xml"/></Relationships>
</file>

<file path=ppt/slides/_rels/slide9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1.png"/><Relationship Id="rId7" Type="http://schemas.openxmlformats.org/officeDocument/2006/relationships/slide" Target="slide3.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slide" Target="slide2.xml"/><Relationship Id="rId4" Type="http://schemas.microsoft.com/office/2007/relationships/hdphoto" Target="../media/hdphoto1.wdp"/></Relationships>
</file>

<file path=ppt/slides/_rels/slide1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slide" Target="slide2.xml"/><Relationship Id="rId4" Type="http://schemas.openxmlformats.org/officeDocument/2006/relationships/slide" Target="slide3.xml"/></Relationships>
</file>

<file path=ppt/slides/_rels/slide1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1.png"/><Relationship Id="rId7" Type="http://schemas.openxmlformats.org/officeDocument/2006/relationships/slide" Target="slide3.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slide" Target="slide2.xml"/><Relationship Id="rId4" Type="http://schemas.microsoft.com/office/2007/relationships/hdphoto" Target="../media/hdphoto1.wdp"/></Relationships>
</file>

<file path=ppt/slides/_rels/slide16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slide" Target="slide2.xml"/><Relationship Id="rId4" Type="http://schemas.openxmlformats.org/officeDocument/2006/relationships/slide" Target="slide3.xml"/></Relationships>
</file>

<file path=ppt/slides/_rels/slide16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8.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8.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1.png"/><Relationship Id="rId7" Type="http://schemas.openxmlformats.org/officeDocument/2006/relationships/slide" Target="slide3.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slide" Target="slide2.xml"/><Relationship Id="rId4" Type="http://schemas.microsoft.com/office/2007/relationships/hdphoto" Target="../media/hdphoto1.wdp"/></Relationships>
</file>

<file path=ppt/slides/_rels/slide19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slide" Target="slide2.xml"/><Relationship Id="rId4" Type="http://schemas.openxmlformats.org/officeDocument/2006/relationships/slide" Target="slide3.xml"/></Relationships>
</file>

<file path=ppt/slides/_rels/slide20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2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3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33.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1.png"/><Relationship Id="rId7" Type="http://schemas.openxmlformats.org/officeDocument/2006/relationships/slide" Target="slide3.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slide" Target="slide2.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2" name="Diagramm 1"/>
          <p:cNvGraphicFramePr/>
          <p:nvPr>
            <p:extLst>
              <p:ext uri="{D42A27DB-BD31-4B8C-83A1-F6EECF244321}">
                <p14:modId xmlns:p14="http://schemas.microsoft.com/office/powerpoint/2010/main" val="1754635861"/>
              </p:ext>
            </p:extLst>
          </p:nvPr>
        </p:nvGraphicFramePr>
        <p:xfrm>
          <a:off x="1431984" y="5113697"/>
          <a:ext cx="8980099" cy="15381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5" name="Rechteck 14">
            <a:hlinkClick r:id="rId7" action="ppaction://hlinksldjump"/>
          </p:cNvPr>
          <p:cNvSpPr/>
          <p:nvPr/>
        </p:nvSpPr>
        <p:spPr>
          <a:xfrm>
            <a:off x="6211017" y="5113697"/>
            <a:ext cx="4201066" cy="1538132"/>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8" name="Textfeld 7">
            <a:extLst>
              <a:ext uri="{FF2B5EF4-FFF2-40B4-BE49-F238E27FC236}">
                <a16:creationId xmlns:a16="http://schemas.microsoft.com/office/drawing/2014/main" id="{88D1F1FD-745E-4C58-9056-474314EE220B}"/>
              </a:ext>
            </a:extLst>
          </p:cNvPr>
          <p:cNvSpPr txBox="1"/>
          <p:nvPr/>
        </p:nvSpPr>
        <p:spPr>
          <a:xfrm>
            <a:off x="91963" y="854781"/>
            <a:ext cx="11778041" cy="4247317"/>
          </a:xfrm>
          <a:prstGeom prst="rect">
            <a:avLst/>
          </a:prstGeom>
          <a:noFill/>
        </p:spPr>
        <p:txBody>
          <a:bodyPr wrap="square" rtlCol="0">
            <a:spAutoFit/>
          </a:bodyPr>
          <a:lstStyle/>
          <a:p>
            <a:pPr algn="just"/>
            <a:r>
              <a:rPr lang="de-DE" dirty="0">
                <a:latin typeface="Segoe UI Black" panose="020B0A02040204020203" pitchFamily="34" charset="0"/>
                <a:ea typeface="Segoe UI Black" panose="020B0A02040204020203" pitchFamily="34" charset="0"/>
              </a:rPr>
              <a:t>#MentaleFitnessInUnruhigenZeiten</a:t>
            </a:r>
          </a:p>
          <a:p>
            <a:pPr algn="just"/>
            <a:endParaRPr lang="de-DE" dirty="0">
              <a:latin typeface="Segoe UI Black" panose="020B0A02040204020203" pitchFamily="34" charset="0"/>
              <a:ea typeface="Segoe UI Black" panose="020B0A02040204020203" pitchFamily="34" charset="0"/>
            </a:endParaRPr>
          </a:p>
          <a:p>
            <a:pPr algn="just"/>
            <a:r>
              <a:rPr lang="de-DE" dirty="0">
                <a:latin typeface="Segoe UI" panose="020B0502040204020203" pitchFamily="34" charset="0"/>
                <a:ea typeface="Segoe UI Black" panose="020B0A02040204020203" pitchFamily="34" charset="0"/>
                <a:cs typeface="Segoe UI" panose="020B0502040204020203" pitchFamily="34" charset="0"/>
              </a:rPr>
              <a:t>Herzlich Willkommen zum zweiten Teil! </a:t>
            </a:r>
          </a:p>
          <a:p>
            <a:pPr algn="just"/>
            <a:endParaRPr lang="de-DE" dirty="0">
              <a:latin typeface="Segoe UI" panose="020B0502040204020203" pitchFamily="34" charset="0"/>
              <a:ea typeface="Segoe UI Black" panose="020B0A02040204020203" pitchFamily="34" charset="0"/>
              <a:cs typeface="Segoe UI" panose="020B0502040204020203" pitchFamily="34" charset="0"/>
            </a:endParaRPr>
          </a:p>
          <a:p>
            <a:pPr algn="just"/>
            <a:r>
              <a:rPr lang="de-DE" dirty="0">
                <a:latin typeface="Segoe UI" panose="020B0502040204020203" pitchFamily="34" charset="0"/>
                <a:ea typeface="Segoe UI Black" panose="020B0A02040204020203" pitchFamily="34" charset="0"/>
                <a:cs typeface="Segoe UI" panose="020B0502040204020203" pitchFamily="34" charset="0"/>
              </a:rPr>
              <a:t>Auch in dieser Trainingssammlung werden wieder deine geistigen und körperlichen Fähigkeiten gefordert. In dieser Sammlung kannst du wählen zwischen einem „Fokus halten“-Training, das dir hilft deine Konzentration über einen langen Zeitraum aufrecht zu erhalten und einem Wahrnehmungs- und Entscheidungstraining „Sehen &amp; Finden“, um Situation schnell und richtig einschätzen </a:t>
            </a:r>
            <a:r>
              <a:rPr lang="de-DE" dirty="0" smtClean="0">
                <a:latin typeface="Segoe UI" panose="020B0502040204020203" pitchFamily="34" charset="0"/>
                <a:ea typeface="Segoe UI Black" panose="020B0A02040204020203" pitchFamily="34" charset="0"/>
                <a:cs typeface="Segoe UI" panose="020B0502040204020203" pitchFamily="34" charset="0"/>
              </a:rPr>
              <a:t>zu lernen.</a:t>
            </a:r>
            <a:endParaRPr lang="de-DE"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dirty="0">
              <a:latin typeface="Segoe UI" panose="020B0502040204020203" pitchFamily="34" charset="0"/>
              <a:ea typeface="Segoe UI Black" panose="020B0A02040204020203" pitchFamily="34" charset="0"/>
              <a:cs typeface="Segoe UI" panose="020B0502040204020203" pitchFamily="34" charset="0"/>
            </a:endParaRPr>
          </a:p>
          <a:p>
            <a:pPr algn="just"/>
            <a:r>
              <a:rPr lang="de-DE" dirty="0">
                <a:latin typeface="Segoe UI" panose="020B0502040204020203" pitchFamily="34" charset="0"/>
                <a:ea typeface="Segoe UI Black" panose="020B0A02040204020203" pitchFamily="34" charset="0"/>
                <a:cs typeface="Segoe UI" panose="020B0502040204020203" pitchFamily="34" charset="0"/>
              </a:rPr>
              <a:t>Beide Übungssammlungen enthalten Level mit unterschiedlichen Schwierigkeiten. Fange mit den „einfachen“ Leveln an und steigere dich dann von Tag zu Tag.</a:t>
            </a:r>
          </a:p>
          <a:p>
            <a:pPr algn="just"/>
            <a:r>
              <a:rPr lang="de-DE" dirty="0">
                <a:latin typeface="Segoe UI" panose="020B0502040204020203" pitchFamily="34" charset="0"/>
                <a:ea typeface="Segoe UI Black" panose="020B0A02040204020203" pitchFamily="34" charset="0"/>
                <a:cs typeface="Segoe UI" panose="020B0502040204020203" pitchFamily="34" charset="0"/>
              </a:rPr>
              <a:t>Ganz wichtig: Sorge dafür, dass du ohne Ablenkung trainieren kannst. Such dir dafür einen ungestörten Raum und lasse dein Handy mal liegen. </a:t>
            </a:r>
          </a:p>
          <a:p>
            <a:pPr algn="just"/>
            <a:endParaRPr lang="de-DE" dirty="0">
              <a:latin typeface="Segoe UI" panose="020B0502040204020203" pitchFamily="34" charset="0"/>
              <a:ea typeface="Segoe UI Black" panose="020B0A02040204020203" pitchFamily="34" charset="0"/>
              <a:cs typeface="Segoe UI" panose="020B0502040204020203" pitchFamily="34" charset="0"/>
            </a:endParaRPr>
          </a:p>
          <a:p>
            <a:pPr algn="just"/>
            <a:r>
              <a:rPr lang="de-DE" dirty="0">
                <a:latin typeface="Segoe UI" panose="020B0502040204020203" pitchFamily="34" charset="0"/>
                <a:ea typeface="Segoe UI Black" panose="020B0A02040204020203" pitchFamily="34" charset="0"/>
                <a:cs typeface="Segoe UI" panose="020B0502040204020203" pitchFamily="34" charset="0"/>
              </a:rPr>
              <a:t>Wähle dein Trainingsprogramm aus, um damit zu starten!</a:t>
            </a:r>
            <a:endParaRPr lang="de-DE" sz="1600" dirty="0">
              <a:latin typeface="Segoe UI Black" panose="020B0A02040204020203" pitchFamily="34" charset="0"/>
              <a:ea typeface="Segoe UI Black" panose="020B0A02040204020203" pitchFamily="34" charset="0"/>
            </a:endParaRPr>
          </a:p>
        </p:txBody>
      </p:sp>
      <p:sp>
        <p:nvSpPr>
          <p:cNvPr id="3" name="Rechteck 2">
            <a:hlinkClick r:id="rId9" action="ppaction://hlinksldjump"/>
          </p:cNvPr>
          <p:cNvSpPr/>
          <p:nvPr/>
        </p:nvSpPr>
        <p:spPr>
          <a:xfrm>
            <a:off x="1431936" y="5102098"/>
            <a:ext cx="4201066" cy="1538132"/>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Tree>
    <p:extLst>
      <p:ext uri="{BB962C8B-B14F-4D97-AF65-F5344CB8AC3E}">
        <p14:creationId xmlns:p14="http://schemas.microsoft.com/office/powerpoint/2010/main" val="318694761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 name="Gruppieren 5"/>
          <p:cNvGrpSpPr/>
          <p:nvPr/>
        </p:nvGrpSpPr>
        <p:grpSpPr>
          <a:xfrm>
            <a:off x="10422641" y="5906938"/>
            <a:ext cx="1716254" cy="756470"/>
            <a:chOff x="233833" y="5900014"/>
            <a:chExt cx="1716254" cy="756470"/>
          </a:xfrm>
        </p:grpSpPr>
        <p:sp>
          <p:nvSpPr>
            <p:cNvPr id="16" name="Textfeld 15">
              <a:hlinkClick r:id="rId2" action="ppaction://hlinksldjump"/>
            </p:cNvPr>
            <p:cNvSpPr txBox="1"/>
            <p:nvPr/>
          </p:nvSpPr>
          <p:spPr>
            <a:xfrm>
              <a:off x="233833" y="638532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Trainingsauswahl</a:t>
              </a:r>
            </a:p>
          </p:txBody>
        </p:sp>
        <p:pic>
          <p:nvPicPr>
            <p:cNvPr id="2050" name="Picture 2" descr="https://flaticons.net/icon.php?slug_category=miscellaneous&amp;slug_icon=way-board"/>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36762" y="5900014"/>
              <a:ext cx="510396" cy="510396"/>
            </a:xfrm>
            <a:prstGeom prst="rect">
              <a:avLst/>
            </a:prstGeom>
            <a:noFill/>
            <a:extLst>
              <a:ext uri="{909E8E84-426E-40DD-AFC4-6F175D3DCCD1}">
                <a14:hiddenFill xmlns:a14="http://schemas.microsoft.com/office/drawing/2010/main">
                  <a:solidFill>
                    <a:srgbClr val="FFFFFF"/>
                  </a:solidFill>
                </a14:hiddenFill>
              </a:ext>
            </a:extLst>
          </p:spPr>
        </p:pic>
        <p:sp>
          <p:nvSpPr>
            <p:cNvPr id="15" name="Rechteck 14">
              <a:hlinkClick r:id="" action="ppaction://hlinkshowjump?jump=firstslide"/>
            </p:cNvPr>
            <p:cNvSpPr/>
            <p:nvPr/>
          </p:nvSpPr>
          <p:spPr>
            <a:xfrm>
              <a:off x="384594" y="5900014"/>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8" name="Textfeld 7">
            <a:extLst>
              <a:ext uri="{FF2B5EF4-FFF2-40B4-BE49-F238E27FC236}">
                <a16:creationId xmlns:a16="http://schemas.microsoft.com/office/drawing/2014/main" id="{88D1F1FD-745E-4C58-9056-474314EE220B}"/>
              </a:ext>
            </a:extLst>
          </p:cNvPr>
          <p:cNvSpPr txBox="1"/>
          <p:nvPr/>
        </p:nvSpPr>
        <p:spPr>
          <a:xfrm>
            <a:off x="210000" y="1092906"/>
            <a:ext cx="11772000" cy="369332"/>
          </a:xfrm>
          <a:prstGeom prst="rect">
            <a:avLst/>
          </a:prstGeom>
          <a:noFill/>
        </p:spPr>
        <p:txBody>
          <a:bodyPr wrap="square" rtlCol="0">
            <a:spAutoFit/>
          </a:bodyPr>
          <a:lstStyle/>
          <a:p>
            <a:pPr algn="just"/>
            <a:r>
              <a:rPr lang="de-DE" dirty="0">
                <a:latin typeface="Segoe UI Black" panose="020B0A02040204020203" pitchFamily="34" charset="0"/>
                <a:ea typeface="Segoe UI Black" panose="020B0A02040204020203" pitchFamily="34" charset="0"/>
              </a:rPr>
              <a:t>Willkommen zum „Fokus halten“. Wähle dein Schwierigkeitsniveau, um mit dem Training zu beginnen. </a:t>
            </a:r>
            <a:endParaRPr lang="de-DE" sz="1600" dirty="0">
              <a:latin typeface="Segoe UI Black" panose="020B0A02040204020203" pitchFamily="34" charset="0"/>
              <a:ea typeface="Segoe UI Black" panose="020B0A02040204020203" pitchFamily="34" charset="0"/>
            </a:endParaRPr>
          </a:p>
        </p:txBody>
      </p:sp>
      <p:graphicFrame>
        <p:nvGraphicFramePr>
          <p:cNvPr id="4" name="Diagramm 3"/>
          <p:cNvGraphicFramePr/>
          <p:nvPr>
            <p:extLst>
              <p:ext uri="{D42A27DB-BD31-4B8C-83A1-F6EECF244321}">
                <p14:modId xmlns:p14="http://schemas.microsoft.com/office/powerpoint/2010/main" val="3361801114"/>
              </p:ext>
            </p:extLst>
          </p:nvPr>
        </p:nvGraphicFramePr>
        <p:xfrm>
          <a:off x="1992702" y="1684794"/>
          <a:ext cx="8146265" cy="471600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grpSp>
        <p:nvGrpSpPr>
          <p:cNvPr id="22" name="Gruppieren 21"/>
          <p:cNvGrpSpPr/>
          <p:nvPr/>
        </p:nvGrpSpPr>
        <p:grpSpPr>
          <a:xfrm>
            <a:off x="267419" y="5900013"/>
            <a:ext cx="1414732" cy="756470"/>
            <a:chOff x="267419" y="5900013"/>
            <a:chExt cx="1414732" cy="756470"/>
          </a:xfrm>
        </p:grpSpPr>
        <p:sp>
          <p:nvSpPr>
            <p:cNvPr id="23" name="Textfeld 22">
              <a:hlinkClick r:id="rId2"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24" name="Picture 6" descr="https://flaticons.net/icon.php?slug_category=mobile-application&amp;slug_icon=logout"/>
            <p:cNvPicPr>
              <a:picLocks noChangeAspect="1" noChangeArrowheads="1"/>
            </p:cNvPicPr>
            <p:nvPr/>
          </p:nvPicPr>
          <p:blipFill>
            <a:blip r:embed="rId10"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25" name="Rechteck 24">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30875762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6" name="Gruppieren 5"/>
          <p:cNvGrpSpPr/>
          <p:nvPr/>
        </p:nvGrpSpPr>
        <p:grpSpPr>
          <a:xfrm>
            <a:off x="10422641" y="5906938"/>
            <a:ext cx="1716254" cy="756470"/>
            <a:chOff x="233833" y="5900014"/>
            <a:chExt cx="1716254" cy="756470"/>
          </a:xfrm>
        </p:grpSpPr>
        <p:pic>
          <p:nvPicPr>
            <p:cNvPr id="2050" name="Picture 2" descr="https://flaticons.net/icon.php?slug_category=miscellaneous&amp;slug_icon=way-board"/>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836762" y="5900014"/>
              <a:ext cx="510396" cy="510396"/>
            </a:xfrm>
            <a:prstGeom prst="rect">
              <a:avLst/>
            </a:prstGeom>
            <a:noFill/>
            <a:extLst>
              <a:ext uri="{909E8E84-426E-40DD-AFC4-6F175D3DCCD1}">
                <a14:hiddenFill xmlns:a14="http://schemas.microsoft.com/office/drawing/2010/main">
                  <a:solidFill>
                    <a:srgbClr val="FFFFFF"/>
                  </a:solidFill>
                </a14:hiddenFill>
              </a:ext>
            </a:extLst>
          </p:spPr>
        </p:pic>
        <p:sp>
          <p:nvSpPr>
            <p:cNvPr id="15" name="Rechteck 14">
              <a:hlinkClick r:id="rId3" action="ppaction://hlinksldjump"/>
            </p:cNvPr>
            <p:cNvSpPr/>
            <p:nvPr/>
          </p:nvSpPr>
          <p:spPr>
            <a:xfrm>
              <a:off x="384594" y="5900014"/>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6" name="Textfeld 15">
              <a:hlinkClick r:id="rId4" action="ppaction://hlinksldjump"/>
            </p:cNvPr>
            <p:cNvSpPr txBox="1"/>
            <p:nvPr/>
          </p:nvSpPr>
          <p:spPr>
            <a:xfrm>
              <a:off x="233833" y="638532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Trainingsauswahl</a:t>
              </a:r>
            </a:p>
          </p:txBody>
        </p:sp>
      </p:grpSp>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8" name="Textfeld 7">
            <a:extLst>
              <a:ext uri="{FF2B5EF4-FFF2-40B4-BE49-F238E27FC236}">
                <a16:creationId xmlns:a16="http://schemas.microsoft.com/office/drawing/2014/main" id="{88D1F1FD-745E-4C58-9056-474314EE220B}"/>
              </a:ext>
            </a:extLst>
          </p:cNvPr>
          <p:cNvSpPr txBox="1"/>
          <p:nvPr/>
        </p:nvSpPr>
        <p:spPr>
          <a:xfrm>
            <a:off x="210000" y="1092906"/>
            <a:ext cx="11772000" cy="646331"/>
          </a:xfrm>
          <a:prstGeom prst="rect">
            <a:avLst/>
          </a:prstGeom>
          <a:noFill/>
        </p:spPr>
        <p:txBody>
          <a:bodyPr wrap="square" rtlCol="0">
            <a:spAutoFit/>
          </a:bodyPr>
          <a:lstStyle/>
          <a:p>
            <a:pPr algn="just"/>
            <a:r>
              <a:rPr lang="de-DE" dirty="0">
                <a:latin typeface="Segoe UI Black" panose="020B0A02040204020203" pitchFamily="34" charset="0"/>
                <a:ea typeface="Segoe UI Black" panose="020B0A02040204020203" pitchFamily="34" charset="0"/>
              </a:rPr>
              <a:t>Willkommen zum „Suchen &amp; Finden“. Wähle dein Schwierigkeitsniveau, um mit dem Training zu beginnen. </a:t>
            </a:r>
            <a:endParaRPr lang="de-DE" sz="1600" dirty="0">
              <a:latin typeface="Segoe UI Black" panose="020B0A02040204020203" pitchFamily="34" charset="0"/>
              <a:ea typeface="Segoe UI Black" panose="020B0A02040204020203" pitchFamily="34" charset="0"/>
            </a:endParaRPr>
          </a:p>
        </p:txBody>
      </p:sp>
      <p:graphicFrame>
        <p:nvGraphicFramePr>
          <p:cNvPr id="4" name="Diagramm 3"/>
          <p:cNvGraphicFramePr/>
          <p:nvPr>
            <p:extLst>
              <p:ext uri="{D42A27DB-BD31-4B8C-83A1-F6EECF244321}">
                <p14:modId xmlns:p14="http://schemas.microsoft.com/office/powerpoint/2010/main" val="3553482862"/>
              </p:ext>
            </p:extLst>
          </p:nvPr>
        </p:nvGraphicFramePr>
        <p:xfrm>
          <a:off x="2018527" y="1684794"/>
          <a:ext cx="8085934" cy="4716006"/>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grpSp>
        <p:nvGrpSpPr>
          <p:cNvPr id="22" name="Gruppieren 21"/>
          <p:cNvGrpSpPr/>
          <p:nvPr/>
        </p:nvGrpSpPr>
        <p:grpSpPr>
          <a:xfrm>
            <a:off x="267419" y="5900013"/>
            <a:ext cx="1414732" cy="756470"/>
            <a:chOff x="267419" y="5900013"/>
            <a:chExt cx="1414732" cy="756470"/>
          </a:xfrm>
        </p:grpSpPr>
        <p:sp>
          <p:nvSpPr>
            <p:cNvPr id="23" name="Textfeld 22">
              <a:hlinkClick r:id="rId4"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24" name="Picture 6" descr="https://flaticons.net/icon.php?slug_category=mobile-application&amp;slug_icon=logout"/>
            <p:cNvPicPr>
              <a:picLocks noChangeAspect="1" noChangeArrowheads="1"/>
            </p:cNvPicPr>
            <p:nvPr/>
          </p:nvPicPr>
          <p:blipFill>
            <a:blip r:embed="rId11"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25" name="Rechteck 24">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286836478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2274843"/>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Fokus halten</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3063869" y="2644175"/>
            <a:ext cx="5736566" cy="1569660"/>
          </a:xfrm>
          <a:prstGeom prst="rect">
            <a:avLst/>
          </a:prstGeom>
          <a:noFill/>
        </p:spPr>
        <p:txBody>
          <a:bodyPr wrap="square" rtlCol="0">
            <a:spAutoFit/>
          </a:bodyPr>
          <a:lstStyle/>
          <a:p>
            <a:pPr algn="ctr"/>
            <a:r>
              <a:rPr lang="de-DE" sz="9600" dirty="0">
                <a:latin typeface="Segoe UI Black" panose="020B0A02040204020203" pitchFamily="34" charset="0"/>
                <a:ea typeface="Segoe UI Black" panose="020B0A02040204020203" pitchFamily="34" charset="0"/>
              </a:rPr>
              <a:t>LEVEL 1</a:t>
            </a:r>
          </a:p>
        </p:txBody>
      </p:sp>
      <p:grpSp>
        <p:nvGrpSpPr>
          <p:cNvPr id="16" name="Gruppieren 15"/>
          <p:cNvGrpSpPr/>
          <p:nvPr/>
        </p:nvGrpSpPr>
        <p:grpSpPr>
          <a:xfrm>
            <a:off x="10386377" y="5900013"/>
            <a:ext cx="1716254" cy="756470"/>
            <a:chOff x="10386377" y="5912096"/>
            <a:chExt cx="1716254" cy="756470"/>
          </a:xfrm>
        </p:grpSpPr>
        <p:pic>
          <p:nvPicPr>
            <p:cNvPr id="19" name="Picture 4" descr="https://flaticons.net/icon.php?slug_category=user-interface&amp;slug_icon=double-check"/>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1084942" y="5964695"/>
              <a:ext cx="444935" cy="454203"/>
            </a:xfrm>
            <a:prstGeom prst="rect">
              <a:avLst/>
            </a:prstGeom>
            <a:noFill/>
            <a:extLst>
              <a:ext uri="{909E8E84-426E-40DD-AFC4-6F175D3DCCD1}">
                <a14:hiddenFill xmlns:a14="http://schemas.microsoft.com/office/drawing/2010/main">
                  <a:solidFill>
                    <a:srgbClr val="FFFFFF"/>
                  </a:solidFill>
                </a14:hiddenFill>
              </a:ext>
            </a:extLst>
          </p:spPr>
        </p:pic>
        <p:sp>
          <p:nvSpPr>
            <p:cNvPr id="17" name="Rechteck 16">
              <a:hlinkClick r:id="rId4" action="ppaction://hlinksldjump"/>
            </p:cNvPr>
            <p:cNvSpPr/>
            <p:nvPr/>
          </p:nvSpPr>
          <p:spPr>
            <a:xfrm>
              <a:off x="10573402" y="5912096"/>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8" name="Textfeld 17">
              <a:hlinkClick r:id="rId4" action="ppaction://hlinksldjump"/>
            </p:cNvPr>
            <p:cNvSpPr txBox="1"/>
            <p:nvPr/>
          </p:nvSpPr>
          <p:spPr>
            <a:xfrm>
              <a:off x="10386377" y="640256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Levelauswahl</a:t>
              </a:r>
            </a:p>
          </p:txBody>
        </p:sp>
      </p:grpSp>
      <p:grpSp>
        <p:nvGrpSpPr>
          <p:cNvPr id="20" name="Gruppieren 19"/>
          <p:cNvGrpSpPr/>
          <p:nvPr/>
        </p:nvGrpSpPr>
        <p:grpSpPr>
          <a:xfrm>
            <a:off x="267419" y="5900013"/>
            <a:ext cx="1414732" cy="756470"/>
            <a:chOff x="267419" y="5900013"/>
            <a:chExt cx="1414732" cy="756470"/>
          </a:xfrm>
        </p:grpSpPr>
        <p:sp>
          <p:nvSpPr>
            <p:cNvPr id="21" name="Textfeld 20">
              <a:hlinkClick r:id="rId4"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22" name="Picture 6" descr="https://flaticons.net/icon.php?slug_category=mobile-application&amp;slug_icon=logout"/>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23" name="Rechteck 22">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718691977"/>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Fokus halten – Level 1</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3416320"/>
          </a:xfrm>
          <a:prstGeom prst="rect">
            <a:avLst/>
          </a:prstGeom>
          <a:noFill/>
        </p:spPr>
        <p:txBody>
          <a:bodyPr wrap="square" rtlCol="0">
            <a:spAutoFit/>
          </a:bodyPr>
          <a:lstStyle/>
          <a:p>
            <a:pPr algn="just"/>
            <a:r>
              <a:rPr lang="de-DE" sz="2400" dirty="0">
                <a:latin typeface="Segoe UI" panose="020B0502040204020203" pitchFamily="34" charset="0"/>
                <a:ea typeface="Segoe UI Black" panose="020B0A02040204020203" pitchFamily="34" charset="0"/>
                <a:cs typeface="Segoe UI" panose="020B0502040204020203" pitchFamily="34" charset="0"/>
              </a:rPr>
              <a:t>Der Zeitraum, in dem wir unsere Konzentration aufrechthalten können, ist begrenzt. Bei einer eintönigen, einfachen Aufgabe fällt es uns häufig bereits nach einigen Minuten schwer, die Aufmerksamkeit zu halten. Diese Übung soll dazu beitragen, diesen Zeitpunkt des </a:t>
            </a:r>
            <a:r>
              <a:rPr lang="de-DE" sz="2400" dirty="0" smtClean="0">
                <a:latin typeface="Segoe UI" panose="020B0502040204020203" pitchFamily="34" charset="0"/>
                <a:ea typeface="Segoe UI Black" panose="020B0A02040204020203" pitchFamily="34" charset="0"/>
                <a:cs typeface="Segoe UI" panose="020B0502040204020203" pitchFamily="34" charset="0"/>
              </a:rPr>
              <a:t>Konzentrationsverlusts </a:t>
            </a:r>
            <a:r>
              <a:rPr lang="de-DE" sz="2400" dirty="0">
                <a:latin typeface="Segoe UI" panose="020B0502040204020203" pitchFamily="34" charset="0"/>
                <a:ea typeface="Segoe UI Black" panose="020B0A02040204020203" pitchFamily="34" charset="0"/>
                <a:cs typeface="Segoe UI" panose="020B0502040204020203" pitchFamily="34" charset="0"/>
              </a:rPr>
              <a:t>zeitlich nach hinten zu verschieben und deine Wachsamkeit zu verbessern. </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dirty="0">
                <a:latin typeface="Segoe UI" panose="020B0502040204020203" pitchFamily="34" charset="0"/>
                <a:ea typeface="Segoe UI Black" panose="020B0A02040204020203" pitchFamily="34" charset="0"/>
                <a:cs typeface="Segoe UI" panose="020B0502040204020203" pitchFamily="34" charset="0"/>
              </a:rPr>
              <a:t>Für die Durchführung der Übung benötigst du eine Wand oder </a:t>
            </a:r>
            <a:r>
              <a:rPr lang="de-DE" sz="2400" dirty="0" smtClean="0">
                <a:latin typeface="Segoe UI" panose="020B0502040204020203" pitchFamily="34" charset="0"/>
                <a:ea typeface="Segoe UI Black" panose="020B0A02040204020203" pitchFamily="34" charset="0"/>
                <a:cs typeface="Segoe UI" panose="020B0502040204020203" pitchFamily="34" charset="0"/>
              </a:rPr>
              <a:t>einen </a:t>
            </a:r>
            <a:r>
              <a:rPr lang="de-DE" sz="2400" dirty="0">
                <a:latin typeface="Segoe UI" panose="020B0502040204020203" pitchFamily="34" charset="0"/>
                <a:ea typeface="Segoe UI Black" panose="020B0A02040204020203" pitchFamily="34" charset="0"/>
                <a:cs typeface="Segoe UI" panose="020B0502040204020203" pitchFamily="34" charset="0"/>
              </a:rPr>
              <a:t>stabilen </a:t>
            </a:r>
            <a:r>
              <a:rPr lang="de-DE" sz="2400" dirty="0" smtClean="0">
                <a:latin typeface="Segoe UI" panose="020B0502040204020203" pitchFamily="34" charset="0"/>
                <a:ea typeface="Segoe UI Black" panose="020B0A02040204020203" pitchFamily="34" charset="0"/>
                <a:cs typeface="Segoe UI" panose="020B0502040204020203" pitchFamily="34" charset="0"/>
              </a:rPr>
              <a:t>Hintergrund, </a:t>
            </a:r>
            <a:r>
              <a:rPr lang="de-DE" sz="2400" dirty="0">
                <a:latin typeface="Segoe UI" panose="020B0502040204020203" pitchFamily="34" charset="0"/>
                <a:ea typeface="Segoe UI Black" panose="020B0A02040204020203" pitchFamily="34" charset="0"/>
                <a:cs typeface="Segoe UI" panose="020B0502040204020203" pitchFamily="34" charset="0"/>
              </a:rPr>
              <a:t>an dem du einen „Wall-</a:t>
            </a:r>
            <a:r>
              <a:rPr lang="de-DE" sz="2400" dirty="0" err="1">
                <a:latin typeface="Segoe UI" panose="020B0502040204020203" pitchFamily="34" charset="0"/>
                <a:ea typeface="Segoe UI Black" panose="020B0A02040204020203" pitchFamily="34" charset="0"/>
                <a:cs typeface="Segoe UI" panose="020B0502040204020203" pitchFamily="34" charset="0"/>
              </a:rPr>
              <a:t>Sit</a:t>
            </a:r>
            <a:r>
              <a:rPr lang="de-DE" sz="2400" dirty="0">
                <a:latin typeface="Segoe UI" panose="020B0502040204020203" pitchFamily="34" charset="0"/>
                <a:ea typeface="Segoe UI Black" panose="020B0A02040204020203" pitchFamily="34" charset="0"/>
                <a:cs typeface="Segoe UI" panose="020B0502040204020203" pitchFamily="34" charset="0"/>
              </a:rPr>
              <a:t>“ durchführen kannst. Nehme diese Position ein und richte den PC so aus, dass </a:t>
            </a:r>
            <a:r>
              <a:rPr lang="de-DE" sz="2400" dirty="0" smtClean="0">
                <a:latin typeface="Segoe UI" panose="020B0502040204020203" pitchFamily="34" charset="0"/>
                <a:ea typeface="Segoe UI Black" panose="020B0A02040204020203" pitchFamily="34" charset="0"/>
                <a:cs typeface="Segoe UI" panose="020B0502040204020203" pitchFamily="34" charset="0"/>
              </a:rPr>
              <a:t>du </a:t>
            </a:r>
            <a:r>
              <a:rPr lang="de-DE" sz="2400" dirty="0">
                <a:latin typeface="Segoe UI" panose="020B0502040204020203" pitchFamily="34" charset="0"/>
                <a:ea typeface="Segoe UI Black" panose="020B0A02040204020203" pitchFamily="34" charset="0"/>
                <a:cs typeface="Segoe UI" panose="020B0502040204020203" pitchFamily="34" charset="0"/>
              </a:rPr>
              <a:t>ihn im Blick behalten kannst. </a:t>
            </a:r>
            <a:endParaRPr lang="de-DE" sz="2400" i="1" dirty="0">
              <a:latin typeface="Segoe UI" panose="020B0502040204020203" pitchFamily="34" charset="0"/>
              <a:ea typeface="Segoe UI Black" panose="020B0A02040204020203" pitchFamily="34" charset="0"/>
              <a:cs typeface="Segoe UI" panose="020B0502040204020203" pitchFamily="34" charset="0"/>
            </a:endParaRPr>
          </a:p>
        </p:txBody>
      </p:sp>
    </p:spTree>
    <p:extLst>
      <p:ext uri="{BB962C8B-B14F-4D97-AF65-F5344CB8AC3E}">
        <p14:creationId xmlns:p14="http://schemas.microsoft.com/office/powerpoint/2010/main" val="35196834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Fokus halten – Level 1</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4893647"/>
          </a:xfrm>
          <a:prstGeom prst="rect">
            <a:avLst/>
          </a:prstGeom>
          <a:noFill/>
        </p:spPr>
        <p:txBody>
          <a:bodyPr wrap="square" rtlCol="0">
            <a:spAutoFit/>
          </a:bodyPr>
          <a:lstStyle/>
          <a:p>
            <a:pPr algn="just"/>
            <a:r>
              <a:rPr lang="de-DE" sz="2400" dirty="0">
                <a:latin typeface="Segoe UI" panose="020B0502040204020203" pitchFamily="34" charset="0"/>
                <a:ea typeface="Segoe UI Black" panose="020B0A02040204020203" pitchFamily="34" charset="0"/>
                <a:cs typeface="Segoe UI" panose="020B0502040204020203" pitchFamily="34" charset="0"/>
              </a:rPr>
              <a:t>Während der Übung siehst du eine Art Uhr aus kreisförmig angeordneten Kreisen. Das Signal wird entlang der Uhr von Kreis zu Kreis springen. Deine Aufgabe ist diesen Verlauf der Uhr im </a:t>
            </a:r>
            <a:r>
              <a:rPr lang="de-DE" sz="2400" b="1" dirty="0">
                <a:latin typeface="Segoe UI" panose="020B0502040204020203" pitchFamily="34" charset="0"/>
                <a:ea typeface="Segoe UI Black" panose="020B0A02040204020203" pitchFamily="34" charset="0"/>
                <a:cs typeface="Segoe UI" panose="020B0502040204020203" pitchFamily="34" charset="0"/>
              </a:rPr>
              <a:t>Wall-</a:t>
            </a:r>
            <a:r>
              <a:rPr lang="de-DE" sz="2400" b="1" dirty="0" err="1">
                <a:latin typeface="Segoe UI" panose="020B0502040204020203" pitchFamily="34" charset="0"/>
                <a:ea typeface="Segoe UI Black" panose="020B0A02040204020203" pitchFamily="34" charset="0"/>
                <a:cs typeface="Segoe UI" panose="020B0502040204020203" pitchFamily="34" charset="0"/>
              </a:rPr>
              <a:t>Sit</a:t>
            </a:r>
            <a:r>
              <a:rPr lang="de-DE" sz="2400" dirty="0">
                <a:latin typeface="Segoe UI" panose="020B0502040204020203" pitchFamily="34" charset="0"/>
                <a:ea typeface="Segoe UI Black" panose="020B0A02040204020203" pitchFamily="34" charset="0"/>
                <a:cs typeface="Segoe UI" panose="020B0502040204020203" pitchFamily="34" charset="0"/>
              </a:rPr>
              <a:t> zu verfolgen und immer dann einen </a:t>
            </a:r>
            <a:r>
              <a:rPr lang="de-DE" sz="2400" b="1" dirty="0">
                <a:latin typeface="Segoe UI" panose="020B0502040204020203" pitchFamily="34" charset="0"/>
                <a:ea typeface="Segoe UI Black" panose="020B0A02040204020203" pitchFamily="34" charset="0"/>
                <a:cs typeface="Segoe UI" panose="020B0502040204020203" pitchFamily="34" charset="0"/>
              </a:rPr>
              <a:t>Strecksprung auszuführen, sobald das Signal einen Kreis überspringt</a:t>
            </a:r>
            <a:r>
              <a:rPr lang="de-DE" sz="2400" dirty="0">
                <a:latin typeface="Segoe UI" panose="020B0502040204020203" pitchFamily="34" charset="0"/>
                <a:ea typeface="Segoe UI Black" panose="020B0A02040204020203" pitchFamily="34" charset="0"/>
                <a:cs typeface="Segoe UI" panose="020B0502040204020203" pitchFamily="34" charset="0"/>
              </a:rPr>
              <a:t>. Nehme danach deine Ausgangsposition wieder ein und führe die Beobachtung der Uhr fort. </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dirty="0">
                <a:latin typeface="Segoe UI" panose="020B0502040204020203" pitchFamily="34" charset="0"/>
                <a:ea typeface="Segoe UI Black" panose="020B0A02040204020203" pitchFamily="34" charset="0"/>
                <a:cs typeface="Segoe UI" panose="020B0502040204020203" pitchFamily="34" charset="0"/>
              </a:rPr>
              <a:t>Die Übung dauert 5 Minuten und wird dir vermutlich langweilig vorkommen. Daher ist es besonders wichtig, dass du maximal konzentriert bleibst und keinen Zeigersprung verpasst. Am Ende wirst du zur Kontrolle erfahren, wie viele Strecksprünge du hättest absolvieren müssen.</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i="1" dirty="0" smtClean="0">
                <a:latin typeface="Segoe UI" panose="020B0502040204020203" pitchFamily="34" charset="0"/>
                <a:ea typeface="Segoe UI Black" panose="020B0A02040204020203" pitchFamily="34" charset="0"/>
                <a:cs typeface="Segoe UI" panose="020B0502040204020203" pitchFamily="34" charset="0"/>
              </a:rPr>
              <a:t>Klicke, </a:t>
            </a:r>
            <a:r>
              <a:rPr lang="de-DE" sz="2400" i="1" dirty="0">
                <a:latin typeface="Segoe UI" panose="020B0502040204020203" pitchFamily="34" charset="0"/>
                <a:ea typeface="Segoe UI Black" panose="020B0A02040204020203" pitchFamily="34" charset="0"/>
                <a:cs typeface="Segoe UI" panose="020B0502040204020203" pitchFamily="34" charset="0"/>
              </a:rPr>
              <a:t>um mit der Übung zu beginnen!</a:t>
            </a:r>
            <a:endParaRPr lang="de-DE" sz="2400" dirty="0">
              <a:latin typeface="Segoe UI" panose="020B0502040204020203" pitchFamily="34" charset="0"/>
              <a:ea typeface="Segoe UI Black" panose="020B0A02040204020203" pitchFamily="34" charset="0"/>
              <a:cs typeface="Segoe UI" panose="020B0502040204020203" pitchFamily="34" charset="0"/>
            </a:endParaRPr>
          </a:p>
        </p:txBody>
      </p:sp>
    </p:spTree>
    <p:extLst>
      <p:ext uri="{BB962C8B-B14F-4D97-AF65-F5344CB8AC3E}">
        <p14:creationId xmlns:p14="http://schemas.microsoft.com/office/powerpoint/2010/main" val="1253607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10"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2551081"/>
      </p:ext>
    </p:extLst>
  </p:cSld>
  <p:clrMapOvr>
    <a:masterClrMapping/>
  </p:clrMapOvr>
  <mc:AlternateContent xmlns:mc="http://schemas.openxmlformats.org/markup-compatibility/2006" xmlns:p14="http://schemas.microsoft.com/office/powerpoint/2010/main">
    <mc:Choice Requires="p14">
      <p:transition spd="slow" p14:dur="5000" advClick="0" advTm="4000"/>
    </mc:Choice>
    <mc:Fallback xmlns="">
      <p:transition spd="slow" advClick="0" advTm="4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7824" y="337386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257766818"/>
      </p:ext>
    </p:extLst>
  </p:cSld>
  <p:clrMapOvr>
    <a:masterClrMapping/>
  </p:clrMapOvr>
  <mc:AlternateContent xmlns:mc="http://schemas.openxmlformats.org/markup-compatibility/2006" xmlns:p14="http://schemas.microsoft.com/office/powerpoint/2010/main">
    <mc:Choice Requires="p14">
      <p:transition spd="slow" p14:dur="2000" advClick="0" advTm="17600"/>
    </mc:Choice>
    <mc:Fallback xmlns="">
      <p:transition spd="slow" advClick="0" advTm="17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2"/>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3"/>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4"/>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5"/>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6"/>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7"/>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8"/>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9"/>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50"/>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189904962"/>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3258214853"/>
      </p:ext>
    </p:extLst>
  </p:cSld>
  <p:clrMapOvr>
    <a:masterClrMapping/>
  </p:clrMapOvr>
  <mc:AlternateContent xmlns:mc="http://schemas.openxmlformats.org/markup-compatibility/2006" xmlns:p14="http://schemas.microsoft.com/office/powerpoint/2010/main">
    <mc:Choice Requires="p14">
      <p:transition spd="slow" p14:dur="2000" advClick="0" advTm="17600"/>
    </mc:Choice>
    <mc:Fallback xmlns="">
      <p:transition spd="slow" advClick="0" advTm="17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6"/>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2"/>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7"/>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3"/>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8"/>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4"/>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9"/>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20"/>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22"/>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3"/>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4"/>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5"/>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6"/>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7"/>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8"/>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9"/>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30"/>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31"/>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2"/>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3"/>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4"/>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5"/>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6"/>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7"/>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8"/>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9"/>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40"/>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41"/>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2"/>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3"/>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4"/>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5"/>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6"/>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7"/>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8"/>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9"/>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50"/>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2" grpId="0" animBg="1"/>
      <p:bldP spid="13" grpId="0" animBg="1"/>
      <p:bldP spid="14"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007292653"/>
      </p:ext>
    </p:extLst>
  </p:cSld>
  <p:clrMapOvr>
    <a:masterClrMapping/>
  </p:clrMapOvr>
  <mc:AlternateContent xmlns:mc="http://schemas.openxmlformats.org/markup-compatibility/2006" xmlns:p14="http://schemas.microsoft.com/office/powerpoint/2010/main">
    <mc:Choice Requires="p14">
      <p:transition spd="slow" p14:dur="2000" advClick="0" advTm="16800"/>
    </mc:Choice>
    <mc:Fallback xmlns="">
      <p:transition spd="slow" advClick="0" advTm="168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6"/>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7"/>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8"/>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9"/>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30"/>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31"/>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2"/>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3"/>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4"/>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5"/>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6"/>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7"/>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8"/>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9"/>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40"/>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41"/>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2"/>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3"/>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4"/>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5"/>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6"/>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7"/>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8"/>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3309538437"/>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4091693767"/>
      </p:ext>
    </p:extLst>
  </p:cSld>
  <p:clrMapOvr>
    <a:masterClrMapping/>
  </p:clrMapOvr>
  <mc:AlternateContent xmlns:mc="http://schemas.openxmlformats.org/markup-compatibility/2006" xmlns:p14="http://schemas.microsoft.com/office/powerpoint/2010/main">
    <mc:Choice Requires="p14">
      <p:transition spd="slow" p14:dur="2000" advClick="0" advTm="16800"/>
    </mc:Choice>
    <mc:Fallback xmlns="">
      <p:transition spd="slow" advClick="0" advTm="168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9"/>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20"/>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22"/>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3"/>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4"/>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5"/>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6"/>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7"/>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8"/>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9"/>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30"/>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31"/>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2"/>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3"/>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4"/>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5"/>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8"/>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9"/>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40"/>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41"/>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42"/>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43"/>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4"/>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5"/>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6"/>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7"/>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8"/>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9"/>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50"/>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5" grpId="0" animBg="1"/>
      <p:bldP spid="16" grpId="0" animBg="1"/>
      <p:bldP spid="17"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593381770"/>
      </p:ext>
    </p:extLst>
  </p:cSld>
  <p:clrMapOvr>
    <a:masterClrMapping/>
  </p:clrMapOvr>
  <mc:AlternateContent xmlns:mc="http://schemas.openxmlformats.org/markup-compatibility/2006" xmlns:p14="http://schemas.microsoft.com/office/powerpoint/2010/main">
    <mc:Choice Requires="p14">
      <p:transition spd="slow" p14:dur="2000" advClick="0" advTm="17600"/>
    </mc:Choice>
    <mc:Fallback xmlns="">
      <p:transition spd="slow" advClick="0" advTm="17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6"/>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7"/>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8"/>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9"/>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40"/>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41"/>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2"/>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3"/>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4"/>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5"/>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6"/>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7"/>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8"/>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9"/>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50"/>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3424106152"/>
      </p:ext>
    </p:extLst>
  </p:cSld>
  <p:clrMapOvr>
    <a:masterClrMapping/>
  </p:clrMapOvr>
  <mc:AlternateContent xmlns:mc="http://schemas.openxmlformats.org/markup-compatibility/2006" xmlns:p14="http://schemas.microsoft.com/office/powerpoint/2010/main">
    <mc:Choice Requires="p14">
      <p:transition spd="slow" p14:dur="2000" advClick="0" advTm="17600"/>
    </mc:Choice>
    <mc:Fallback xmlns="">
      <p:transition spd="slow" advClick="0" advTm="17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4"/>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5"/>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6"/>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7"/>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8"/>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9"/>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50"/>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4252942806"/>
      </p:ext>
    </p:extLst>
  </p:cSld>
  <p:clrMapOvr>
    <a:masterClrMapping/>
  </p:clrMapOvr>
  <mc:AlternateContent xmlns:mc="http://schemas.openxmlformats.org/markup-compatibility/2006" xmlns:p14="http://schemas.microsoft.com/office/powerpoint/2010/main">
    <mc:Choice Requires="p14">
      <p:transition spd="slow" p14:dur="2000" advClick="0" advTm="17600"/>
    </mc:Choice>
    <mc:Fallback xmlns="">
      <p:transition spd="slow" advClick="0" advTm="17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4"/>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5"/>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6"/>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7"/>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8"/>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9"/>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50"/>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593066265"/>
      </p:ext>
    </p:extLst>
  </p:cSld>
  <p:clrMapOvr>
    <a:masterClrMapping/>
  </p:clrMapOvr>
  <mc:AlternateContent xmlns:mc="http://schemas.openxmlformats.org/markup-compatibility/2006" xmlns:p14="http://schemas.microsoft.com/office/powerpoint/2010/main">
    <mc:Choice Requires="p14">
      <p:transition spd="slow" p14:dur="2000" advClick="0" advTm="17600"/>
    </mc:Choice>
    <mc:Fallback xmlns="">
      <p:transition spd="slow" advClick="0" advTm="17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4"/>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5"/>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6"/>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7"/>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8"/>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9"/>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50"/>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889094607"/>
      </p:ext>
    </p:extLst>
  </p:cSld>
  <p:clrMapOvr>
    <a:masterClrMapping/>
  </p:clrMapOvr>
  <mc:AlternateContent xmlns:mc="http://schemas.openxmlformats.org/markup-compatibility/2006" xmlns:p14="http://schemas.microsoft.com/office/powerpoint/2010/main">
    <mc:Choice Requires="p14">
      <p:transition spd="slow" p14:dur="2000" advClick="0" advTm="17600"/>
    </mc:Choice>
    <mc:Fallback xmlns="">
      <p:transition spd="slow" advClick="0" advTm="17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4"/>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5"/>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6"/>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7"/>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8"/>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9"/>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40"/>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41"/>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2"/>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3"/>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4"/>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5"/>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6"/>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7"/>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8"/>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9"/>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50"/>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219282326"/>
      </p:ext>
    </p:extLst>
  </p:cSld>
  <p:clrMapOvr>
    <a:masterClrMapping/>
  </p:clrMapOvr>
  <mc:AlternateContent xmlns:mc="http://schemas.openxmlformats.org/markup-compatibility/2006" xmlns:p14="http://schemas.microsoft.com/office/powerpoint/2010/main">
    <mc:Choice Requires="p14">
      <p:transition spd="slow" p14:dur="2000" advClick="0" advTm="17600"/>
    </mc:Choice>
    <mc:Fallback xmlns="">
      <p:transition spd="slow" advClick="0" advTm="17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4081901630"/>
      </p:ext>
    </p:extLst>
  </p:cSld>
  <p:clrMapOvr>
    <a:masterClrMapping/>
  </p:clrMapOvr>
  <mc:AlternateContent xmlns:mc="http://schemas.openxmlformats.org/markup-compatibility/2006" xmlns:p14="http://schemas.microsoft.com/office/powerpoint/2010/main">
    <mc:Choice Requires="p14">
      <p:transition spd="slow" p14:dur="2000" advClick="0" advTm="17600"/>
    </mc:Choice>
    <mc:Fallback xmlns="">
      <p:transition spd="slow" advClick="0" advTm="17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22"/>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3"/>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4"/>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5"/>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6"/>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7"/>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8"/>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9"/>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30"/>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31"/>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2"/>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3"/>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4"/>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5"/>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6"/>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7"/>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8"/>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9"/>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40"/>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41"/>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2"/>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3"/>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4"/>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5"/>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6"/>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7"/>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8"/>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9"/>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50"/>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743988426"/>
      </p:ext>
    </p:extLst>
  </p:cSld>
  <p:clrMapOvr>
    <a:masterClrMapping/>
  </p:clrMapOvr>
  <mc:AlternateContent xmlns:mc="http://schemas.openxmlformats.org/markup-compatibility/2006" xmlns:p14="http://schemas.microsoft.com/office/powerpoint/2010/main">
    <mc:Choice Requires="p14">
      <p:transition spd="slow" p14:dur="2000" advClick="0" advTm="17600"/>
    </mc:Choice>
    <mc:Fallback xmlns="">
      <p:transition spd="slow" advClick="0" advTm="17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22"/>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3"/>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4"/>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5"/>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6"/>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7"/>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8"/>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9"/>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30"/>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31"/>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2"/>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3"/>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4"/>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5"/>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6"/>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7"/>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8"/>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9"/>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40"/>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41"/>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2"/>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3"/>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4"/>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5"/>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6"/>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7"/>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8"/>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9"/>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50"/>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4186762662"/>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3219645817"/>
      </p:ext>
    </p:extLst>
  </p:cSld>
  <p:clrMapOvr>
    <a:masterClrMapping/>
  </p:clrMapOvr>
  <mc:AlternateContent xmlns:mc="http://schemas.openxmlformats.org/markup-compatibility/2006" xmlns:p14="http://schemas.microsoft.com/office/powerpoint/2010/main">
    <mc:Choice Requires="p14">
      <p:transition spd="slow" p14:dur="2000" advClick="0" advTm="17600"/>
    </mc:Choice>
    <mc:Fallback xmlns="">
      <p:transition spd="slow" advClick="0" advTm="17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6"/>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7"/>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8"/>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9"/>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40"/>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41"/>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2"/>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3"/>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4"/>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5"/>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6"/>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7"/>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8"/>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9"/>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50"/>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4251791883"/>
      </p:ext>
    </p:extLst>
  </p:cSld>
  <p:clrMapOvr>
    <a:masterClrMapping/>
  </p:clrMapOvr>
  <mc:AlternateContent xmlns:mc="http://schemas.openxmlformats.org/markup-compatibility/2006" xmlns:p14="http://schemas.microsoft.com/office/powerpoint/2010/main">
    <mc:Choice Requires="p14">
      <p:transition spd="slow" p14:dur="2000" advClick="0" advTm="17600"/>
    </mc:Choice>
    <mc:Fallback xmlns="">
      <p:transition spd="slow" advClick="0" advTm="17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7"/>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3"/>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8"/>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4"/>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9"/>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20"/>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22"/>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3"/>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4"/>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5"/>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6"/>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7"/>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8"/>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9"/>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30"/>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31"/>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2"/>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3"/>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4"/>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5"/>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6"/>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7"/>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8"/>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9"/>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40"/>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41"/>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2"/>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3"/>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4"/>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5"/>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6"/>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7"/>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8"/>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9"/>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50"/>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3" grpId="0" animBg="1"/>
      <p:bldP spid="14" grpId="0" animBg="1"/>
      <p:bldP spid="15"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1805624" y="5376793"/>
            <a:ext cx="8580753" cy="954107"/>
          </a:xfrm>
          <a:prstGeom prst="rect">
            <a:avLst/>
          </a:prstGeom>
          <a:noFill/>
        </p:spPr>
        <p:txBody>
          <a:bodyPr wrap="square" rtlCol="0">
            <a:spAutoFit/>
          </a:bodyPr>
          <a:lstStyle/>
          <a:p>
            <a:pPr algn="ctr"/>
            <a:r>
              <a:rPr lang="de-DE" sz="2800" dirty="0">
                <a:latin typeface="Segoe UI Black" panose="020B0A02040204020203" pitchFamily="34" charset="0"/>
                <a:ea typeface="Segoe UI Black" panose="020B0A02040204020203" pitchFamily="34" charset="0"/>
              </a:rPr>
              <a:t>Fokus halten – Level 1 beendet!</a:t>
            </a:r>
          </a:p>
          <a:p>
            <a:pPr algn="ctr"/>
            <a:r>
              <a:rPr lang="de-DE" sz="2800" dirty="0">
                <a:latin typeface="Segoe UI" panose="020B0502040204020203" pitchFamily="34" charset="0"/>
                <a:ea typeface="Segoe UI Black" panose="020B0A02040204020203" pitchFamily="34" charset="0"/>
                <a:cs typeface="Segoe UI" panose="020B0502040204020203" pitchFamily="34" charset="0"/>
              </a:rPr>
              <a:t>In der Übung waren 16 Zeigersprünge vorhanden</a:t>
            </a:r>
            <a:endParaRPr lang="de-DE" sz="2400" dirty="0">
              <a:latin typeface="Segoe UI" panose="020B0502040204020203" pitchFamily="34" charset="0"/>
              <a:ea typeface="Segoe UI Black" panose="020B0A02040204020203" pitchFamily="34" charset="0"/>
              <a:cs typeface="Segoe UI" panose="020B0502040204020203" pitchFamily="34" charset="0"/>
            </a:endParaRPr>
          </a:p>
        </p:txBody>
      </p:sp>
      <p:pic>
        <p:nvPicPr>
          <p:cNvPr id="3" name="Picture 2" descr="Das sagt dein Lieblings-Emoji über dich aus"/>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4781" b="97477" l="9987" r="96896"/>
                    </a14:imgEffect>
                  </a14:imgLayer>
                </a14:imgProps>
              </a:ext>
              <a:ext uri="{28A0092B-C50C-407E-A947-70E740481C1C}">
                <a14:useLocalDpi xmlns:a14="http://schemas.microsoft.com/office/drawing/2010/main" val="0"/>
              </a:ext>
            </a:extLst>
          </a:blip>
          <a:srcRect/>
          <a:stretch>
            <a:fillRect/>
          </a:stretch>
        </p:blipFill>
        <p:spPr bwMode="auto">
          <a:xfrm>
            <a:off x="4029016" y="1175876"/>
            <a:ext cx="4133969" cy="4200917"/>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uppieren 12"/>
          <p:cNvGrpSpPr/>
          <p:nvPr/>
        </p:nvGrpSpPr>
        <p:grpSpPr>
          <a:xfrm>
            <a:off x="10386377" y="5912096"/>
            <a:ext cx="1716254" cy="756470"/>
            <a:chOff x="10386377" y="5912096"/>
            <a:chExt cx="1716254" cy="756470"/>
          </a:xfrm>
        </p:grpSpPr>
        <p:sp>
          <p:nvSpPr>
            <p:cNvPr id="18" name="Rechteck 17">
              <a:hlinkClick r:id="rId5" action="ppaction://hlinksldjump"/>
            </p:cNvPr>
            <p:cNvSpPr/>
            <p:nvPr/>
          </p:nvSpPr>
          <p:spPr>
            <a:xfrm>
              <a:off x="10573402" y="5912096"/>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Textfeld 3">
              <a:hlinkClick r:id="rId5" action="ppaction://hlinksldjump"/>
            </p:cNvPr>
            <p:cNvSpPr txBox="1"/>
            <p:nvPr/>
          </p:nvSpPr>
          <p:spPr>
            <a:xfrm>
              <a:off x="10386377" y="640256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Levelauswahl</a:t>
              </a:r>
            </a:p>
          </p:txBody>
        </p:sp>
        <p:pic>
          <p:nvPicPr>
            <p:cNvPr id="1028" name="Picture 4" descr="https://flaticons.net/icon.php?slug_category=user-interface&amp;slug_icon=double-check"/>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11084942" y="5964695"/>
              <a:ext cx="444935" cy="45420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Gruppieren 8"/>
          <p:cNvGrpSpPr/>
          <p:nvPr/>
        </p:nvGrpSpPr>
        <p:grpSpPr>
          <a:xfrm>
            <a:off x="267419" y="5900013"/>
            <a:ext cx="1414732" cy="756470"/>
            <a:chOff x="267419" y="5900013"/>
            <a:chExt cx="1414732" cy="756470"/>
          </a:xfrm>
        </p:grpSpPr>
        <p:sp>
          <p:nvSpPr>
            <p:cNvPr id="12" name="Textfeld 11">
              <a:hlinkClick r:id="rId5"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6" name="Picture 6" descr="https://flaticons.net/icon.php?slug_category=mobile-application&amp;slug_icon=logout"/>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8" name="Rechteck 7">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299859559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2274843"/>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Fokus halten</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3063869" y="2644175"/>
            <a:ext cx="5736566" cy="1569660"/>
          </a:xfrm>
          <a:prstGeom prst="rect">
            <a:avLst/>
          </a:prstGeom>
          <a:noFill/>
        </p:spPr>
        <p:txBody>
          <a:bodyPr wrap="square" rtlCol="0">
            <a:spAutoFit/>
          </a:bodyPr>
          <a:lstStyle/>
          <a:p>
            <a:pPr algn="ctr"/>
            <a:r>
              <a:rPr lang="de-DE" sz="9600" dirty="0">
                <a:latin typeface="Segoe UI Black" panose="020B0A02040204020203" pitchFamily="34" charset="0"/>
                <a:ea typeface="Segoe UI Black" panose="020B0A02040204020203" pitchFamily="34" charset="0"/>
              </a:rPr>
              <a:t>LEVEL 2</a:t>
            </a:r>
          </a:p>
        </p:txBody>
      </p:sp>
      <p:grpSp>
        <p:nvGrpSpPr>
          <p:cNvPr id="16" name="Gruppieren 15"/>
          <p:cNvGrpSpPr/>
          <p:nvPr/>
        </p:nvGrpSpPr>
        <p:grpSpPr>
          <a:xfrm>
            <a:off x="10386377" y="5900013"/>
            <a:ext cx="1716254" cy="756470"/>
            <a:chOff x="10386377" y="5912096"/>
            <a:chExt cx="1716254" cy="756470"/>
          </a:xfrm>
        </p:grpSpPr>
        <p:pic>
          <p:nvPicPr>
            <p:cNvPr id="19" name="Picture 4" descr="https://flaticons.net/icon.php?slug_category=user-interface&amp;slug_icon=double-check"/>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1084942" y="5964695"/>
              <a:ext cx="444935" cy="454203"/>
            </a:xfrm>
            <a:prstGeom prst="rect">
              <a:avLst/>
            </a:prstGeom>
            <a:noFill/>
            <a:extLst>
              <a:ext uri="{909E8E84-426E-40DD-AFC4-6F175D3DCCD1}">
                <a14:hiddenFill xmlns:a14="http://schemas.microsoft.com/office/drawing/2010/main">
                  <a:solidFill>
                    <a:srgbClr val="FFFFFF"/>
                  </a:solidFill>
                </a14:hiddenFill>
              </a:ext>
            </a:extLst>
          </p:spPr>
        </p:pic>
        <p:sp>
          <p:nvSpPr>
            <p:cNvPr id="17" name="Rechteck 16">
              <a:hlinkClick r:id="rId4" action="ppaction://hlinksldjump"/>
            </p:cNvPr>
            <p:cNvSpPr/>
            <p:nvPr/>
          </p:nvSpPr>
          <p:spPr>
            <a:xfrm>
              <a:off x="10573402" y="5912096"/>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8" name="Textfeld 17">
              <a:hlinkClick r:id="rId4" action="ppaction://hlinksldjump"/>
            </p:cNvPr>
            <p:cNvSpPr txBox="1"/>
            <p:nvPr/>
          </p:nvSpPr>
          <p:spPr>
            <a:xfrm>
              <a:off x="10386377" y="640256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Levelauswahl</a:t>
              </a:r>
            </a:p>
          </p:txBody>
        </p:sp>
      </p:grpSp>
      <p:grpSp>
        <p:nvGrpSpPr>
          <p:cNvPr id="20" name="Gruppieren 19"/>
          <p:cNvGrpSpPr/>
          <p:nvPr/>
        </p:nvGrpSpPr>
        <p:grpSpPr>
          <a:xfrm>
            <a:off x="267419" y="5900013"/>
            <a:ext cx="1414732" cy="756470"/>
            <a:chOff x="267419" y="5900013"/>
            <a:chExt cx="1414732" cy="756470"/>
          </a:xfrm>
        </p:grpSpPr>
        <p:sp>
          <p:nvSpPr>
            <p:cNvPr id="21" name="Textfeld 20">
              <a:hlinkClick r:id="rId4"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22" name="Picture 6" descr="https://flaticons.net/icon.php?slug_category=mobile-application&amp;slug_icon=logout"/>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23" name="Rechteck 22">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545570925"/>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Fokus halten – Level 2</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3416320"/>
          </a:xfrm>
          <a:prstGeom prst="rect">
            <a:avLst/>
          </a:prstGeom>
          <a:noFill/>
        </p:spPr>
        <p:txBody>
          <a:bodyPr wrap="square" rtlCol="0">
            <a:spAutoFit/>
          </a:bodyPr>
          <a:lstStyle/>
          <a:p>
            <a:pPr algn="just"/>
            <a:r>
              <a:rPr lang="de-DE" sz="2400" dirty="0">
                <a:latin typeface="Segoe UI" panose="020B0502040204020203" pitchFamily="34" charset="0"/>
                <a:ea typeface="Segoe UI Black" panose="020B0A02040204020203" pitchFamily="34" charset="0"/>
                <a:cs typeface="Segoe UI" panose="020B0502040204020203" pitchFamily="34" charset="0"/>
              </a:rPr>
              <a:t>Der Zeitraum, in dem wir unsere Konzentration aufrechthalten können, ist begrenzt. Bei einer eintönigen, einfachen Aufgabe fällt es uns häufig bereits nach einigen Minuten schwer, die Aufmerksamkeit zu halten. Diese Übung soll dazu beitragen, diesen Zeitpunkt des </a:t>
            </a:r>
            <a:r>
              <a:rPr lang="de-DE" sz="2400" dirty="0" smtClean="0">
                <a:latin typeface="Segoe UI" panose="020B0502040204020203" pitchFamily="34" charset="0"/>
                <a:ea typeface="Segoe UI Black" panose="020B0A02040204020203" pitchFamily="34" charset="0"/>
                <a:cs typeface="Segoe UI" panose="020B0502040204020203" pitchFamily="34" charset="0"/>
              </a:rPr>
              <a:t>Konzentrationsverlusts </a:t>
            </a:r>
            <a:r>
              <a:rPr lang="de-DE" sz="2400" dirty="0">
                <a:latin typeface="Segoe UI" panose="020B0502040204020203" pitchFamily="34" charset="0"/>
                <a:ea typeface="Segoe UI Black" panose="020B0A02040204020203" pitchFamily="34" charset="0"/>
                <a:cs typeface="Segoe UI" panose="020B0502040204020203" pitchFamily="34" charset="0"/>
              </a:rPr>
              <a:t>zeitlich nach hinten zu verschieben und deine Wachsamkeit zu verbessern. </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dirty="0">
                <a:latin typeface="Segoe UI" panose="020B0502040204020203" pitchFamily="34" charset="0"/>
                <a:ea typeface="Segoe UI Black" panose="020B0A02040204020203" pitchFamily="34" charset="0"/>
                <a:cs typeface="Segoe UI" panose="020B0502040204020203" pitchFamily="34" charset="0"/>
              </a:rPr>
              <a:t>Für die Durchführung der Übung benötigst du eine Wand oder </a:t>
            </a:r>
            <a:r>
              <a:rPr lang="de-DE" sz="2400" dirty="0" smtClean="0">
                <a:latin typeface="Segoe UI" panose="020B0502040204020203" pitchFamily="34" charset="0"/>
                <a:ea typeface="Segoe UI Black" panose="020B0A02040204020203" pitchFamily="34" charset="0"/>
                <a:cs typeface="Segoe UI" panose="020B0502040204020203" pitchFamily="34" charset="0"/>
              </a:rPr>
              <a:t>einen </a:t>
            </a:r>
            <a:r>
              <a:rPr lang="de-DE" sz="2400" dirty="0">
                <a:latin typeface="Segoe UI" panose="020B0502040204020203" pitchFamily="34" charset="0"/>
                <a:ea typeface="Segoe UI Black" panose="020B0A02040204020203" pitchFamily="34" charset="0"/>
                <a:cs typeface="Segoe UI" panose="020B0502040204020203" pitchFamily="34" charset="0"/>
              </a:rPr>
              <a:t>stabilen </a:t>
            </a:r>
            <a:r>
              <a:rPr lang="de-DE" sz="2400" dirty="0" smtClean="0">
                <a:latin typeface="Segoe UI" panose="020B0502040204020203" pitchFamily="34" charset="0"/>
                <a:ea typeface="Segoe UI Black" panose="020B0A02040204020203" pitchFamily="34" charset="0"/>
                <a:cs typeface="Segoe UI" panose="020B0502040204020203" pitchFamily="34" charset="0"/>
              </a:rPr>
              <a:t>Hintergrund, </a:t>
            </a:r>
            <a:r>
              <a:rPr lang="de-DE" sz="2400" dirty="0">
                <a:latin typeface="Segoe UI" panose="020B0502040204020203" pitchFamily="34" charset="0"/>
                <a:ea typeface="Segoe UI Black" panose="020B0A02040204020203" pitchFamily="34" charset="0"/>
                <a:cs typeface="Segoe UI" panose="020B0502040204020203" pitchFamily="34" charset="0"/>
              </a:rPr>
              <a:t>an dem du einen „Wall-</a:t>
            </a:r>
            <a:r>
              <a:rPr lang="de-DE" sz="2400" dirty="0" err="1">
                <a:latin typeface="Segoe UI" panose="020B0502040204020203" pitchFamily="34" charset="0"/>
                <a:ea typeface="Segoe UI Black" panose="020B0A02040204020203" pitchFamily="34" charset="0"/>
                <a:cs typeface="Segoe UI" panose="020B0502040204020203" pitchFamily="34" charset="0"/>
              </a:rPr>
              <a:t>Sit</a:t>
            </a:r>
            <a:r>
              <a:rPr lang="de-DE" sz="2400" dirty="0">
                <a:latin typeface="Segoe UI" panose="020B0502040204020203" pitchFamily="34" charset="0"/>
                <a:ea typeface="Segoe UI Black" panose="020B0A02040204020203" pitchFamily="34" charset="0"/>
                <a:cs typeface="Segoe UI" panose="020B0502040204020203" pitchFamily="34" charset="0"/>
              </a:rPr>
              <a:t>“ durchführen kannst. Nehme diese Position ein und richte den PC so aus, dass </a:t>
            </a:r>
            <a:r>
              <a:rPr lang="de-DE" sz="2400" dirty="0" smtClean="0">
                <a:latin typeface="Segoe UI" panose="020B0502040204020203" pitchFamily="34" charset="0"/>
                <a:ea typeface="Segoe UI Black" panose="020B0A02040204020203" pitchFamily="34" charset="0"/>
                <a:cs typeface="Segoe UI" panose="020B0502040204020203" pitchFamily="34" charset="0"/>
              </a:rPr>
              <a:t>du </a:t>
            </a:r>
            <a:r>
              <a:rPr lang="de-DE" sz="2400" dirty="0">
                <a:latin typeface="Segoe UI" panose="020B0502040204020203" pitchFamily="34" charset="0"/>
                <a:ea typeface="Segoe UI Black" panose="020B0A02040204020203" pitchFamily="34" charset="0"/>
                <a:cs typeface="Segoe UI" panose="020B0502040204020203" pitchFamily="34" charset="0"/>
              </a:rPr>
              <a:t>ihn im Blick behalten kannst. </a:t>
            </a:r>
            <a:endParaRPr lang="de-DE" sz="2400" i="1" dirty="0">
              <a:latin typeface="Segoe UI" panose="020B0502040204020203" pitchFamily="34" charset="0"/>
              <a:ea typeface="Segoe UI Black" panose="020B0A02040204020203" pitchFamily="34" charset="0"/>
              <a:cs typeface="Segoe UI" panose="020B0502040204020203" pitchFamily="34" charset="0"/>
            </a:endParaRPr>
          </a:p>
        </p:txBody>
      </p:sp>
    </p:spTree>
    <p:extLst>
      <p:ext uri="{BB962C8B-B14F-4D97-AF65-F5344CB8AC3E}">
        <p14:creationId xmlns:p14="http://schemas.microsoft.com/office/powerpoint/2010/main" val="292902806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Fokus halten – Level 2</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5016758"/>
          </a:xfrm>
          <a:prstGeom prst="rect">
            <a:avLst/>
          </a:prstGeom>
          <a:noFill/>
        </p:spPr>
        <p:txBody>
          <a:bodyPr wrap="square" rtlCol="0">
            <a:spAutoFit/>
          </a:bodyPr>
          <a:lstStyle/>
          <a:p>
            <a:pPr algn="just"/>
            <a:r>
              <a:rPr lang="de-DE" sz="2400" dirty="0">
                <a:latin typeface="Segoe UI" panose="020B0502040204020203" pitchFamily="34" charset="0"/>
                <a:ea typeface="Segoe UI Black" panose="020B0A02040204020203" pitchFamily="34" charset="0"/>
                <a:cs typeface="Segoe UI" panose="020B0502040204020203" pitchFamily="34" charset="0"/>
              </a:rPr>
              <a:t>Während der Übung siehst du eine Art Uhr aus kreisförmig angeordneten Kreisen. Das Signal wird entlang der Uhr von Kreis zu Kreis springen. Deine Aufgabe ist diesen Verlauf der Uhr im </a:t>
            </a:r>
            <a:r>
              <a:rPr lang="de-DE" sz="2400" b="1" dirty="0">
                <a:latin typeface="Segoe UI" panose="020B0502040204020203" pitchFamily="34" charset="0"/>
                <a:ea typeface="Segoe UI Black" panose="020B0A02040204020203" pitchFamily="34" charset="0"/>
                <a:cs typeface="Segoe UI" panose="020B0502040204020203" pitchFamily="34" charset="0"/>
              </a:rPr>
              <a:t>Wall-</a:t>
            </a:r>
            <a:r>
              <a:rPr lang="de-DE" sz="2400" b="1" dirty="0" err="1">
                <a:latin typeface="Segoe UI" panose="020B0502040204020203" pitchFamily="34" charset="0"/>
                <a:ea typeface="Segoe UI Black" panose="020B0A02040204020203" pitchFamily="34" charset="0"/>
                <a:cs typeface="Segoe UI" panose="020B0502040204020203" pitchFamily="34" charset="0"/>
              </a:rPr>
              <a:t>Sit</a:t>
            </a:r>
            <a:r>
              <a:rPr lang="de-DE" sz="2400" dirty="0">
                <a:latin typeface="Segoe UI" panose="020B0502040204020203" pitchFamily="34" charset="0"/>
                <a:ea typeface="Segoe UI Black" panose="020B0A02040204020203" pitchFamily="34" charset="0"/>
                <a:cs typeface="Segoe UI" panose="020B0502040204020203" pitchFamily="34" charset="0"/>
              </a:rPr>
              <a:t> zu verfolgen. Führe immer dann einen </a:t>
            </a:r>
            <a:r>
              <a:rPr lang="de-DE" sz="2400" b="1" dirty="0">
                <a:latin typeface="Segoe UI" panose="020B0502040204020203" pitchFamily="34" charset="0"/>
                <a:ea typeface="Segoe UI Black" panose="020B0A02040204020203" pitchFamily="34" charset="0"/>
                <a:cs typeface="Segoe UI" panose="020B0502040204020203" pitchFamily="34" charset="0"/>
              </a:rPr>
              <a:t>Strecksprung aus, sobald das Signal einen Kreis überspringt</a:t>
            </a:r>
            <a:r>
              <a:rPr lang="de-DE" sz="2400" dirty="0">
                <a:latin typeface="Segoe UI" panose="020B0502040204020203" pitchFamily="34" charset="0"/>
                <a:ea typeface="Segoe UI Black" panose="020B0A02040204020203" pitchFamily="34" charset="0"/>
                <a:cs typeface="Segoe UI" panose="020B0502040204020203" pitchFamily="34" charset="0"/>
              </a:rPr>
              <a:t>. Zudem wird sich in diesem Level ab und zu die Farbe des Signals für einen kurzen Moment ändern. Führe dann die passende Übung nach folgender Zuordnung aus:</a:t>
            </a:r>
          </a:p>
          <a:p>
            <a:pPr marL="342900" indent="-342900" algn="just">
              <a:buFont typeface="Wingdings" panose="05000000000000000000" pitchFamily="2" charset="2"/>
              <a:buChar char="§"/>
            </a:pPr>
            <a:r>
              <a:rPr lang="de-DE" sz="2400" b="1" dirty="0">
                <a:solidFill>
                  <a:srgbClr val="FF0000"/>
                </a:solidFill>
                <a:latin typeface="Segoe UI" panose="020B0502040204020203" pitchFamily="34" charset="0"/>
                <a:ea typeface="Segoe UI Black" panose="020B0A02040204020203" pitchFamily="34" charset="0"/>
                <a:cs typeface="Segoe UI" panose="020B0502040204020203" pitchFamily="34" charset="0"/>
              </a:rPr>
              <a:t>Rot</a:t>
            </a:r>
            <a:r>
              <a:rPr lang="de-DE" sz="2400" dirty="0">
                <a:latin typeface="Segoe UI" panose="020B0502040204020203" pitchFamily="34" charset="0"/>
                <a:ea typeface="Segoe UI Black" panose="020B0A02040204020203" pitchFamily="34" charset="0"/>
                <a:cs typeface="Segoe UI" panose="020B0502040204020203" pitchFamily="34" charset="0"/>
              </a:rPr>
              <a:t> = </a:t>
            </a:r>
            <a:r>
              <a:rPr lang="de-DE" sz="2400" b="1" dirty="0">
                <a:latin typeface="Segoe UI" panose="020B0502040204020203" pitchFamily="34" charset="0"/>
                <a:ea typeface="Segoe UI Black" panose="020B0A02040204020203" pitchFamily="34" charset="0"/>
                <a:cs typeface="Segoe UI" panose="020B0502040204020203" pitchFamily="34" charset="0"/>
              </a:rPr>
              <a:t>rechtes Bein anheben, ausstrecken und für drei Sprünge halten</a:t>
            </a:r>
          </a:p>
          <a:p>
            <a:pPr marL="342900" indent="-342900" algn="just">
              <a:buFont typeface="Wingdings" panose="05000000000000000000" pitchFamily="2" charset="2"/>
              <a:buChar char="§"/>
            </a:pPr>
            <a:r>
              <a:rPr lang="de-DE" sz="2400" b="1" dirty="0">
                <a:solidFill>
                  <a:srgbClr val="0070C0"/>
                </a:solidFill>
                <a:latin typeface="Segoe UI" panose="020B0502040204020203" pitchFamily="34" charset="0"/>
                <a:ea typeface="Segoe UI Black" panose="020B0A02040204020203" pitchFamily="34" charset="0"/>
                <a:cs typeface="Segoe UI" panose="020B0502040204020203" pitchFamily="34" charset="0"/>
              </a:rPr>
              <a:t>Blau</a:t>
            </a:r>
            <a:r>
              <a:rPr lang="de-DE" sz="2400" dirty="0">
                <a:latin typeface="Segoe UI" panose="020B0502040204020203" pitchFamily="34" charset="0"/>
                <a:ea typeface="Segoe UI Black" panose="020B0A02040204020203" pitchFamily="34" charset="0"/>
                <a:cs typeface="Segoe UI" panose="020B0502040204020203" pitchFamily="34" charset="0"/>
              </a:rPr>
              <a:t> = </a:t>
            </a:r>
            <a:r>
              <a:rPr lang="de-DE" sz="2400" b="1" dirty="0">
                <a:latin typeface="Segoe UI" panose="020B0502040204020203" pitchFamily="34" charset="0"/>
                <a:ea typeface="Segoe UI Black" panose="020B0A02040204020203" pitchFamily="34" charset="0"/>
                <a:cs typeface="Segoe UI" panose="020B0502040204020203" pitchFamily="34" charset="0"/>
              </a:rPr>
              <a:t>linkes Bein anheben, ausstrecken und für drei Sprünge halten</a:t>
            </a:r>
          </a:p>
          <a:p>
            <a:pPr algn="just"/>
            <a:endParaRPr lang="de-DE" sz="14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dirty="0">
                <a:latin typeface="Segoe UI" panose="020B0502040204020203" pitchFamily="34" charset="0"/>
                <a:ea typeface="Segoe UI Black" panose="020B0A02040204020203" pitchFamily="34" charset="0"/>
                <a:cs typeface="Segoe UI" panose="020B0502040204020203" pitchFamily="34" charset="0"/>
              </a:rPr>
              <a:t>Die Übung dauert 5 Minuten und wird dir vermutlich langweilig vorkommen. Daher ist es besonders wichtig, dass du maximal konzentriert bleibst und keinen Zeigersprung und Farbwechsel verpasst.</a:t>
            </a:r>
          </a:p>
          <a:p>
            <a:pPr algn="just"/>
            <a:endParaRPr lang="de-DE" sz="12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i="1" dirty="0" smtClean="0">
                <a:latin typeface="Segoe UI" panose="020B0502040204020203" pitchFamily="34" charset="0"/>
                <a:ea typeface="Segoe UI Black" panose="020B0A02040204020203" pitchFamily="34" charset="0"/>
                <a:cs typeface="Segoe UI" panose="020B0502040204020203" pitchFamily="34" charset="0"/>
              </a:rPr>
              <a:t>Klicke, </a:t>
            </a:r>
            <a:r>
              <a:rPr lang="de-DE" sz="2400" i="1" dirty="0">
                <a:latin typeface="Segoe UI" panose="020B0502040204020203" pitchFamily="34" charset="0"/>
                <a:ea typeface="Segoe UI Black" panose="020B0A02040204020203" pitchFamily="34" charset="0"/>
                <a:cs typeface="Segoe UI" panose="020B0502040204020203" pitchFamily="34" charset="0"/>
              </a:rPr>
              <a:t>um mit der Übung zu beginnen!</a:t>
            </a:r>
            <a:endParaRPr lang="de-DE" sz="2400" dirty="0">
              <a:latin typeface="Segoe UI" panose="020B0502040204020203" pitchFamily="34" charset="0"/>
              <a:ea typeface="Segoe UI Black" panose="020B0A02040204020203" pitchFamily="34" charset="0"/>
              <a:cs typeface="Segoe UI" panose="020B0502040204020203" pitchFamily="34" charset="0"/>
            </a:endParaRPr>
          </a:p>
        </p:txBody>
      </p:sp>
    </p:spTree>
    <p:extLst>
      <p:ext uri="{BB962C8B-B14F-4D97-AF65-F5344CB8AC3E}">
        <p14:creationId xmlns:p14="http://schemas.microsoft.com/office/powerpoint/2010/main" val="7988305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10"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9672369"/>
      </p:ext>
    </p:extLst>
  </p:cSld>
  <p:clrMapOvr>
    <a:masterClrMapping/>
  </p:clrMapOvr>
  <mc:AlternateContent xmlns:mc="http://schemas.openxmlformats.org/markup-compatibility/2006" xmlns:p14="http://schemas.microsoft.com/office/powerpoint/2010/main">
    <mc:Choice Requires="p14">
      <p:transition spd="slow" p14:dur="5000" advClick="0" advTm="4000"/>
    </mc:Choice>
    <mc:Fallback xmlns="">
      <p:transition spd="slow" advClick="0" advTm="4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7824" y="337386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rgbClr val="0070C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891726598"/>
      </p:ext>
    </p:extLst>
  </p:cSld>
  <p:clrMapOvr>
    <a:masterClrMapping/>
  </p:clrMapOvr>
  <mc:AlternateContent xmlns:mc="http://schemas.openxmlformats.org/markup-compatibility/2006" xmlns:p14="http://schemas.microsoft.com/office/powerpoint/2010/main">
    <mc:Choice Requires="p14">
      <p:transition spd="slow" p14:dur="2000" advClick="0" advTm="17600"/>
    </mc:Choice>
    <mc:Fallback xmlns="">
      <p:transition spd="slow" advClick="0" advTm="17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2"/>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3"/>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4"/>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5"/>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6"/>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7"/>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8"/>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9"/>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50"/>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rgbClr val="0070C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860636483"/>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545632336"/>
      </p:ext>
    </p:extLst>
  </p:cSld>
  <p:clrMapOvr>
    <a:masterClrMapping/>
  </p:clrMapOvr>
  <mc:AlternateContent xmlns:mc="http://schemas.openxmlformats.org/markup-compatibility/2006" xmlns:p14="http://schemas.microsoft.com/office/powerpoint/2010/main">
    <mc:Choice Requires="p14">
      <p:transition spd="slow" p14:dur="2000" advClick="0" advTm="17600"/>
    </mc:Choice>
    <mc:Fallback xmlns="">
      <p:transition spd="slow" advClick="0" advTm="17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6"/>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2"/>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7"/>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3"/>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8"/>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4"/>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9"/>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20"/>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22"/>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3"/>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4"/>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5"/>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6"/>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7"/>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8"/>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9"/>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30"/>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31"/>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2"/>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3"/>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4"/>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5"/>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6"/>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7"/>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8"/>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9"/>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40"/>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41"/>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2"/>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3"/>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4"/>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5"/>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6"/>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7"/>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8"/>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9"/>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50"/>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2" grpId="0" animBg="1"/>
      <p:bldP spid="13" grpId="0" animBg="1"/>
      <p:bldP spid="14"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rgbClr val="0070C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560013518"/>
      </p:ext>
    </p:extLst>
  </p:cSld>
  <p:clrMapOvr>
    <a:masterClrMapping/>
  </p:clrMapOvr>
  <mc:AlternateContent xmlns:mc="http://schemas.openxmlformats.org/markup-compatibility/2006" xmlns:p14="http://schemas.microsoft.com/office/powerpoint/2010/main">
    <mc:Choice Requires="p14">
      <p:transition spd="slow" p14:dur="2000" advClick="0" advTm="16800"/>
    </mc:Choice>
    <mc:Fallback xmlns="">
      <p:transition spd="slow" advClick="0" advTm="168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6"/>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7"/>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8"/>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9"/>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30"/>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31"/>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2"/>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3"/>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4"/>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5"/>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6"/>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7"/>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8"/>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9"/>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40"/>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41"/>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2"/>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3"/>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4"/>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5"/>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6"/>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7"/>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8"/>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862371621"/>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rgbClr val="0070C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794579926"/>
      </p:ext>
    </p:extLst>
  </p:cSld>
  <p:clrMapOvr>
    <a:masterClrMapping/>
  </p:clrMapOvr>
  <mc:AlternateContent xmlns:mc="http://schemas.openxmlformats.org/markup-compatibility/2006" xmlns:p14="http://schemas.microsoft.com/office/powerpoint/2010/main">
    <mc:Choice Requires="p14">
      <p:transition spd="slow" p14:dur="2000" advClick="0" advTm="16800"/>
    </mc:Choice>
    <mc:Fallback xmlns="">
      <p:transition spd="slow" advClick="0" advTm="168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9"/>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20"/>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22"/>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3"/>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4"/>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5"/>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6"/>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7"/>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8"/>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9"/>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30"/>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31"/>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2"/>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3"/>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4"/>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5"/>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8"/>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9"/>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40"/>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41"/>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42"/>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43"/>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4"/>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5"/>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6"/>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7"/>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8"/>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9"/>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50"/>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5" grpId="0" animBg="1"/>
      <p:bldP spid="16" grpId="0" animBg="1"/>
      <p:bldP spid="17"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388062326"/>
      </p:ext>
    </p:extLst>
  </p:cSld>
  <p:clrMapOvr>
    <a:masterClrMapping/>
  </p:clrMapOvr>
  <mc:AlternateContent xmlns:mc="http://schemas.openxmlformats.org/markup-compatibility/2006" xmlns:p14="http://schemas.microsoft.com/office/powerpoint/2010/main">
    <mc:Choice Requires="p14">
      <p:transition spd="slow" p14:dur="2000" advClick="0" advTm="17600"/>
    </mc:Choice>
    <mc:Fallback xmlns="">
      <p:transition spd="slow" advClick="0" advTm="17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6"/>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7"/>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8"/>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9"/>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40"/>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41"/>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2"/>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3"/>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4"/>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5"/>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6"/>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7"/>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8"/>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9"/>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50"/>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rgbClr val="0070C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334394506"/>
      </p:ext>
    </p:extLst>
  </p:cSld>
  <p:clrMapOvr>
    <a:masterClrMapping/>
  </p:clrMapOvr>
  <mc:AlternateContent xmlns:mc="http://schemas.openxmlformats.org/markup-compatibility/2006" xmlns:p14="http://schemas.microsoft.com/office/powerpoint/2010/main">
    <mc:Choice Requires="p14">
      <p:transition spd="slow" p14:dur="2000" advClick="0" advTm="17600"/>
    </mc:Choice>
    <mc:Fallback xmlns="">
      <p:transition spd="slow" advClick="0" advTm="17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4"/>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5"/>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6"/>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7"/>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8"/>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9"/>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50"/>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07767461"/>
      </p:ext>
    </p:extLst>
  </p:cSld>
  <p:clrMapOvr>
    <a:masterClrMapping/>
  </p:clrMapOvr>
  <mc:AlternateContent xmlns:mc="http://schemas.openxmlformats.org/markup-compatibility/2006" xmlns:p14="http://schemas.microsoft.com/office/powerpoint/2010/main">
    <mc:Choice Requires="p14">
      <p:transition spd="slow" p14:dur="2000" advClick="0" advTm="17600"/>
    </mc:Choice>
    <mc:Fallback xmlns="">
      <p:transition spd="slow" advClick="0" advTm="17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4"/>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5"/>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6"/>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7"/>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8"/>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9"/>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50"/>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810002616"/>
      </p:ext>
    </p:extLst>
  </p:cSld>
  <p:clrMapOvr>
    <a:masterClrMapping/>
  </p:clrMapOvr>
  <mc:AlternateContent xmlns:mc="http://schemas.openxmlformats.org/markup-compatibility/2006" xmlns:p14="http://schemas.microsoft.com/office/powerpoint/2010/main">
    <mc:Choice Requires="p14">
      <p:transition spd="slow" p14:dur="2000" advClick="0" advTm="17600"/>
    </mc:Choice>
    <mc:Fallback xmlns="">
      <p:transition spd="slow" advClick="0" advTm="17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4"/>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5"/>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6"/>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7"/>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8"/>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9"/>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50"/>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rgbClr val="0070C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929131127"/>
      </p:ext>
    </p:extLst>
  </p:cSld>
  <p:clrMapOvr>
    <a:masterClrMapping/>
  </p:clrMapOvr>
  <mc:AlternateContent xmlns:mc="http://schemas.openxmlformats.org/markup-compatibility/2006" xmlns:p14="http://schemas.microsoft.com/office/powerpoint/2010/main">
    <mc:Choice Requires="p14">
      <p:transition spd="slow" p14:dur="2000" advClick="0" advTm="17600"/>
    </mc:Choice>
    <mc:Fallback xmlns="">
      <p:transition spd="slow" advClick="0" advTm="17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4"/>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5"/>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6"/>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7"/>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8"/>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9"/>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40"/>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41"/>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2"/>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3"/>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4"/>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5"/>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6"/>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7"/>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8"/>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9"/>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50"/>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3413800399"/>
      </p:ext>
    </p:extLst>
  </p:cSld>
  <p:clrMapOvr>
    <a:masterClrMapping/>
  </p:clrMapOvr>
  <mc:AlternateContent xmlns:mc="http://schemas.openxmlformats.org/markup-compatibility/2006" xmlns:p14="http://schemas.microsoft.com/office/powerpoint/2010/main">
    <mc:Choice Requires="p14">
      <p:transition spd="slow" p14:dur="2000" advClick="0" advTm="17600"/>
    </mc:Choice>
    <mc:Fallback xmlns="">
      <p:transition spd="slow" advClick="0" advTm="17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617414275"/>
      </p:ext>
    </p:extLst>
  </p:cSld>
  <p:clrMapOvr>
    <a:masterClrMapping/>
  </p:clrMapOvr>
  <mc:AlternateContent xmlns:mc="http://schemas.openxmlformats.org/markup-compatibility/2006" xmlns:p14="http://schemas.microsoft.com/office/powerpoint/2010/main">
    <mc:Choice Requires="p14">
      <p:transition spd="slow" p14:dur="2000" advClick="0" advTm="17600"/>
    </mc:Choice>
    <mc:Fallback xmlns="">
      <p:transition spd="slow" advClick="0" advTm="17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22"/>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3"/>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4"/>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5"/>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6"/>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7"/>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8"/>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9"/>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30"/>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31"/>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2"/>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3"/>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4"/>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5"/>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6"/>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7"/>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8"/>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9"/>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40"/>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41"/>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2"/>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3"/>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4"/>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5"/>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6"/>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7"/>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8"/>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9"/>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50"/>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41243562"/>
      </p:ext>
    </p:extLst>
  </p:cSld>
  <p:clrMapOvr>
    <a:masterClrMapping/>
  </p:clrMapOvr>
  <mc:AlternateContent xmlns:mc="http://schemas.openxmlformats.org/markup-compatibility/2006" xmlns:p14="http://schemas.microsoft.com/office/powerpoint/2010/main">
    <mc:Choice Requires="p14">
      <p:transition spd="slow" p14:dur="2000" advClick="0" advTm="17600"/>
    </mc:Choice>
    <mc:Fallback xmlns="">
      <p:transition spd="slow" advClick="0" advTm="17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22"/>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3"/>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4"/>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5"/>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6"/>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7"/>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8"/>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9"/>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30"/>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31"/>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2"/>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3"/>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4"/>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5"/>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6"/>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7"/>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8"/>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9"/>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40"/>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41"/>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2"/>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3"/>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4"/>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5"/>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6"/>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7"/>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8"/>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9"/>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50"/>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161246060"/>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rgbClr val="0070C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239421831"/>
      </p:ext>
    </p:extLst>
  </p:cSld>
  <p:clrMapOvr>
    <a:masterClrMapping/>
  </p:clrMapOvr>
  <mc:AlternateContent xmlns:mc="http://schemas.openxmlformats.org/markup-compatibility/2006" xmlns:p14="http://schemas.microsoft.com/office/powerpoint/2010/main">
    <mc:Choice Requires="p14">
      <p:transition spd="slow" p14:dur="2000" advClick="0" advTm="17600"/>
    </mc:Choice>
    <mc:Fallback xmlns="">
      <p:transition spd="slow" advClick="0" advTm="17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6"/>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7"/>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8"/>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9"/>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40"/>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41"/>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2"/>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3"/>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4"/>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5"/>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6"/>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7"/>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8"/>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9"/>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50"/>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3196355012"/>
      </p:ext>
    </p:extLst>
  </p:cSld>
  <p:clrMapOvr>
    <a:masterClrMapping/>
  </p:clrMapOvr>
  <mc:AlternateContent xmlns:mc="http://schemas.openxmlformats.org/markup-compatibility/2006" xmlns:p14="http://schemas.microsoft.com/office/powerpoint/2010/main">
    <mc:Choice Requires="p14">
      <p:transition spd="slow" p14:dur="2000" advClick="0" advTm="17600"/>
    </mc:Choice>
    <mc:Fallback xmlns="">
      <p:transition spd="slow" advClick="0" advTm="176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7"/>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3"/>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8"/>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4"/>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9"/>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20"/>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22"/>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3"/>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4"/>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5"/>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6"/>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7"/>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8"/>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9"/>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30"/>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31"/>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2"/>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3"/>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4"/>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5"/>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6"/>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7"/>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8"/>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9"/>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40"/>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41"/>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2"/>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3"/>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4"/>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5"/>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6"/>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7"/>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8"/>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9"/>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50"/>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3" grpId="0" animBg="1"/>
      <p:bldP spid="14" grpId="0" animBg="1"/>
      <p:bldP spid="15"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1805624" y="5376793"/>
            <a:ext cx="8580753" cy="523220"/>
          </a:xfrm>
          <a:prstGeom prst="rect">
            <a:avLst/>
          </a:prstGeom>
          <a:noFill/>
        </p:spPr>
        <p:txBody>
          <a:bodyPr wrap="square" rtlCol="0">
            <a:spAutoFit/>
          </a:bodyPr>
          <a:lstStyle/>
          <a:p>
            <a:pPr algn="ctr"/>
            <a:r>
              <a:rPr lang="de-DE" sz="2800" dirty="0">
                <a:latin typeface="Segoe UI Black" panose="020B0A02040204020203" pitchFamily="34" charset="0"/>
                <a:ea typeface="Segoe UI Black" panose="020B0A02040204020203" pitchFamily="34" charset="0"/>
              </a:rPr>
              <a:t>Fokus halten – Level 2 beendet!</a:t>
            </a:r>
          </a:p>
        </p:txBody>
      </p:sp>
      <p:pic>
        <p:nvPicPr>
          <p:cNvPr id="3" name="Picture 2" descr="Das sagt dein Lieblings-Emoji über dich aus"/>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4781" b="97477" l="9987" r="96896"/>
                    </a14:imgEffect>
                  </a14:imgLayer>
                </a14:imgProps>
              </a:ext>
              <a:ext uri="{28A0092B-C50C-407E-A947-70E740481C1C}">
                <a14:useLocalDpi xmlns:a14="http://schemas.microsoft.com/office/drawing/2010/main" val="0"/>
              </a:ext>
            </a:extLst>
          </a:blip>
          <a:srcRect/>
          <a:stretch>
            <a:fillRect/>
          </a:stretch>
        </p:blipFill>
        <p:spPr bwMode="auto">
          <a:xfrm>
            <a:off x="4029016" y="1175876"/>
            <a:ext cx="4133969" cy="4200917"/>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uppieren 12"/>
          <p:cNvGrpSpPr/>
          <p:nvPr/>
        </p:nvGrpSpPr>
        <p:grpSpPr>
          <a:xfrm>
            <a:off x="10386377" y="5912096"/>
            <a:ext cx="1716254" cy="756470"/>
            <a:chOff x="10386377" y="5912096"/>
            <a:chExt cx="1716254" cy="756470"/>
          </a:xfrm>
        </p:grpSpPr>
        <p:sp>
          <p:nvSpPr>
            <p:cNvPr id="18" name="Rechteck 17">
              <a:hlinkClick r:id="rId5" action="ppaction://hlinksldjump"/>
            </p:cNvPr>
            <p:cNvSpPr/>
            <p:nvPr/>
          </p:nvSpPr>
          <p:spPr>
            <a:xfrm>
              <a:off x="10573402" y="5912096"/>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Textfeld 3">
              <a:hlinkClick r:id="rId5" action="ppaction://hlinksldjump"/>
            </p:cNvPr>
            <p:cNvSpPr txBox="1"/>
            <p:nvPr/>
          </p:nvSpPr>
          <p:spPr>
            <a:xfrm>
              <a:off x="10386377" y="640256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Levelauswahl</a:t>
              </a:r>
            </a:p>
          </p:txBody>
        </p:sp>
        <p:pic>
          <p:nvPicPr>
            <p:cNvPr id="1028" name="Picture 4" descr="https://flaticons.net/icon.php?slug_category=user-interface&amp;slug_icon=double-check"/>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11084942" y="5964695"/>
              <a:ext cx="444935" cy="45420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Gruppieren 8"/>
          <p:cNvGrpSpPr/>
          <p:nvPr/>
        </p:nvGrpSpPr>
        <p:grpSpPr>
          <a:xfrm>
            <a:off x="267419" y="5900013"/>
            <a:ext cx="1414732" cy="756470"/>
            <a:chOff x="267419" y="5900013"/>
            <a:chExt cx="1414732" cy="756470"/>
          </a:xfrm>
        </p:grpSpPr>
        <p:sp>
          <p:nvSpPr>
            <p:cNvPr id="12" name="Textfeld 11">
              <a:hlinkClick r:id="rId5"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6" name="Picture 6" descr="https://flaticons.net/icon.php?slug_category=mobile-application&amp;slug_icon=logout"/>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8" name="Rechteck 7">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18617765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2274843"/>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Fokus halten</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3063869" y="2644175"/>
            <a:ext cx="5736566" cy="1569660"/>
          </a:xfrm>
          <a:prstGeom prst="rect">
            <a:avLst/>
          </a:prstGeom>
          <a:noFill/>
        </p:spPr>
        <p:txBody>
          <a:bodyPr wrap="square" rtlCol="0">
            <a:spAutoFit/>
          </a:bodyPr>
          <a:lstStyle/>
          <a:p>
            <a:pPr algn="ctr"/>
            <a:r>
              <a:rPr lang="de-DE" sz="9600" dirty="0">
                <a:latin typeface="Segoe UI Black" panose="020B0A02040204020203" pitchFamily="34" charset="0"/>
                <a:ea typeface="Segoe UI Black" panose="020B0A02040204020203" pitchFamily="34" charset="0"/>
              </a:rPr>
              <a:t>LEVEL 3</a:t>
            </a:r>
          </a:p>
        </p:txBody>
      </p:sp>
      <p:grpSp>
        <p:nvGrpSpPr>
          <p:cNvPr id="16" name="Gruppieren 15"/>
          <p:cNvGrpSpPr/>
          <p:nvPr/>
        </p:nvGrpSpPr>
        <p:grpSpPr>
          <a:xfrm>
            <a:off x="10386377" y="5900013"/>
            <a:ext cx="1716254" cy="756470"/>
            <a:chOff x="10386377" y="5912096"/>
            <a:chExt cx="1716254" cy="756470"/>
          </a:xfrm>
        </p:grpSpPr>
        <p:pic>
          <p:nvPicPr>
            <p:cNvPr id="19" name="Picture 4" descr="https://flaticons.net/icon.php?slug_category=user-interface&amp;slug_icon=double-check"/>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1084942" y="5964695"/>
              <a:ext cx="444935" cy="454203"/>
            </a:xfrm>
            <a:prstGeom prst="rect">
              <a:avLst/>
            </a:prstGeom>
            <a:noFill/>
            <a:extLst>
              <a:ext uri="{909E8E84-426E-40DD-AFC4-6F175D3DCCD1}">
                <a14:hiddenFill xmlns:a14="http://schemas.microsoft.com/office/drawing/2010/main">
                  <a:solidFill>
                    <a:srgbClr val="FFFFFF"/>
                  </a:solidFill>
                </a14:hiddenFill>
              </a:ext>
            </a:extLst>
          </p:spPr>
        </p:pic>
        <p:sp>
          <p:nvSpPr>
            <p:cNvPr id="17" name="Rechteck 16">
              <a:hlinkClick r:id="rId4" action="ppaction://hlinksldjump"/>
            </p:cNvPr>
            <p:cNvSpPr/>
            <p:nvPr/>
          </p:nvSpPr>
          <p:spPr>
            <a:xfrm>
              <a:off x="10573402" y="5912096"/>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8" name="Textfeld 17">
              <a:hlinkClick r:id="rId4" action="ppaction://hlinksldjump"/>
            </p:cNvPr>
            <p:cNvSpPr txBox="1"/>
            <p:nvPr/>
          </p:nvSpPr>
          <p:spPr>
            <a:xfrm>
              <a:off x="10386377" y="640256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Levelauswahl</a:t>
              </a:r>
            </a:p>
          </p:txBody>
        </p:sp>
      </p:grpSp>
      <p:grpSp>
        <p:nvGrpSpPr>
          <p:cNvPr id="20" name="Gruppieren 19"/>
          <p:cNvGrpSpPr/>
          <p:nvPr/>
        </p:nvGrpSpPr>
        <p:grpSpPr>
          <a:xfrm>
            <a:off x="267419" y="5900013"/>
            <a:ext cx="1414732" cy="756470"/>
            <a:chOff x="267419" y="5900013"/>
            <a:chExt cx="1414732" cy="756470"/>
          </a:xfrm>
        </p:grpSpPr>
        <p:sp>
          <p:nvSpPr>
            <p:cNvPr id="21" name="Textfeld 20">
              <a:hlinkClick r:id="rId4"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22" name="Picture 6" descr="https://flaticons.net/icon.php?slug_category=mobile-application&amp;slug_icon=logout"/>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23" name="Rechteck 22">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3300494401"/>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Fokus halten – Level 3</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3416320"/>
          </a:xfrm>
          <a:prstGeom prst="rect">
            <a:avLst/>
          </a:prstGeom>
          <a:noFill/>
        </p:spPr>
        <p:txBody>
          <a:bodyPr wrap="square" rtlCol="0">
            <a:spAutoFit/>
          </a:bodyPr>
          <a:lstStyle/>
          <a:p>
            <a:pPr algn="just"/>
            <a:r>
              <a:rPr lang="de-DE" sz="2400" dirty="0">
                <a:latin typeface="Segoe UI" panose="020B0502040204020203" pitchFamily="34" charset="0"/>
                <a:ea typeface="Segoe UI Black" panose="020B0A02040204020203" pitchFamily="34" charset="0"/>
                <a:cs typeface="Segoe UI" panose="020B0502040204020203" pitchFamily="34" charset="0"/>
              </a:rPr>
              <a:t>Der Zeitraum, in dem wir unsere Konzentration aufrechthalten können, ist begrenzt. Bei einer eintönigen, einfachen Aufgabe fällt es uns häufig bereits nach einigen Minuten schwer, die Aufmerksamkeit zu halten. Diese Übung soll dazu beitragen, diesen Zeitpunkt des </a:t>
            </a:r>
            <a:r>
              <a:rPr lang="de-DE" sz="2400" dirty="0" smtClean="0">
                <a:latin typeface="Segoe UI" panose="020B0502040204020203" pitchFamily="34" charset="0"/>
                <a:ea typeface="Segoe UI Black" panose="020B0A02040204020203" pitchFamily="34" charset="0"/>
                <a:cs typeface="Segoe UI" panose="020B0502040204020203" pitchFamily="34" charset="0"/>
              </a:rPr>
              <a:t>Konzentrationsverlusts </a:t>
            </a:r>
            <a:r>
              <a:rPr lang="de-DE" sz="2400" dirty="0">
                <a:latin typeface="Segoe UI" panose="020B0502040204020203" pitchFamily="34" charset="0"/>
                <a:ea typeface="Segoe UI Black" panose="020B0A02040204020203" pitchFamily="34" charset="0"/>
                <a:cs typeface="Segoe UI" panose="020B0502040204020203" pitchFamily="34" charset="0"/>
              </a:rPr>
              <a:t>zeitlich nach hinten zu verschieben und deine Wachsamkeit zu verbessern. </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dirty="0">
                <a:latin typeface="Segoe UI" panose="020B0502040204020203" pitchFamily="34" charset="0"/>
                <a:ea typeface="Segoe UI Black" panose="020B0A02040204020203" pitchFamily="34" charset="0"/>
                <a:cs typeface="Segoe UI" panose="020B0502040204020203" pitchFamily="34" charset="0"/>
              </a:rPr>
              <a:t>Für die Durchführung der Übung benötigst du eine Wand oder </a:t>
            </a:r>
            <a:r>
              <a:rPr lang="de-DE" sz="2400" dirty="0" smtClean="0">
                <a:latin typeface="Segoe UI" panose="020B0502040204020203" pitchFamily="34" charset="0"/>
                <a:ea typeface="Segoe UI Black" panose="020B0A02040204020203" pitchFamily="34" charset="0"/>
                <a:cs typeface="Segoe UI" panose="020B0502040204020203" pitchFamily="34" charset="0"/>
              </a:rPr>
              <a:t>einen </a:t>
            </a:r>
            <a:r>
              <a:rPr lang="de-DE" sz="2400" dirty="0">
                <a:latin typeface="Segoe UI" panose="020B0502040204020203" pitchFamily="34" charset="0"/>
                <a:ea typeface="Segoe UI Black" panose="020B0A02040204020203" pitchFamily="34" charset="0"/>
                <a:cs typeface="Segoe UI" panose="020B0502040204020203" pitchFamily="34" charset="0"/>
              </a:rPr>
              <a:t>stabilen </a:t>
            </a:r>
            <a:r>
              <a:rPr lang="de-DE" sz="2400" dirty="0" smtClean="0">
                <a:latin typeface="Segoe UI" panose="020B0502040204020203" pitchFamily="34" charset="0"/>
                <a:ea typeface="Segoe UI Black" panose="020B0A02040204020203" pitchFamily="34" charset="0"/>
                <a:cs typeface="Segoe UI" panose="020B0502040204020203" pitchFamily="34" charset="0"/>
              </a:rPr>
              <a:t>Hintergrund, </a:t>
            </a:r>
            <a:r>
              <a:rPr lang="de-DE" sz="2400" dirty="0">
                <a:latin typeface="Segoe UI" panose="020B0502040204020203" pitchFamily="34" charset="0"/>
                <a:ea typeface="Segoe UI Black" panose="020B0A02040204020203" pitchFamily="34" charset="0"/>
                <a:cs typeface="Segoe UI" panose="020B0502040204020203" pitchFamily="34" charset="0"/>
              </a:rPr>
              <a:t>an dem du einen „Wall-</a:t>
            </a:r>
            <a:r>
              <a:rPr lang="de-DE" sz="2400" dirty="0" err="1">
                <a:latin typeface="Segoe UI" panose="020B0502040204020203" pitchFamily="34" charset="0"/>
                <a:ea typeface="Segoe UI Black" panose="020B0A02040204020203" pitchFamily="34" charset="0"/>
                <a:cs typeface="Segoe UI" panose="020B0502040204020203" pitchFamily="34" charset="0"/>
              </a:rPr>
              <a:t>Sit</a:t>
            </a:r>
            <a:r>
              <a:rPr lang="de-DE" sz="2400" dirty="0">
                <a:latin typeface="Segoe UI" panose="020B0502040204020203" pitchFamily="34" charset="0"/>
                <a:ea typeface="Segoe UI Black" panose="020B0A02040204020203" pitchFamily="34" charset="0"/>
                <a:cs typeface="Segoe UI" panose="020B0502040204020203" pitchFamily="34" charset="0"/>
              </a:rPr>
              <a:t>“ durchführen kannst. Nehme diese Position ein und richte den PC so aus, dass </a:t>
            </a:r>
            <a:r>
              <a:rPr lang="de-DE" sz="2400" dirty="0" smtClean="0">
                <a:latin typeface="Segoe UI" panose="020B0502040204020203" pitchFamily="34" charset="0"/>
                <a:ea typeface="Segoe UI Black" panose="020B0A02040204020203" pitchFamily="34" charset="0"/>
                <a:cs typeface="Segoe UI" panose="020B0502040204020203" pitchFamily="34" charset="0"/>
              </a:rPr>
              <a:t>du </a:t>
            </a:r>
            <a:r>
              <a:rPr lang="de-DE" sz="2400" dirty="0">
                <a:latin typeface="Segoe UI" panose="020B0502040204020203" pitchFamily="34" charset="0"/>
                <a:ea typeface="Segoe UI Black" panose="020B0A02040204020203" pitchFamily="34" charset="0"/>
                <a:cs typeface="Segoe UI" panose="020B0502040204020203" pitchFamily="34" charset="0"/>
              </a:rPr>
              <a:t>ihn im Blick behalten kannst. </a:t>
            </a:r>
            <a:endParaRPr lang="de-DE" sz="2400" i="1" dirty="0">
              <a:latin typeface="Segoe UI" panose="020B0502040204020203" pitchFamily="34" charset="0"/>
              <a:ea typeface="Segoe UI Black" panose="020B0A02040204020203" pitchFamily="34" charset="0"/>
              <a:cs typeface="Segoe UI" panose="020B0502040204020203" pitchFamily="34" charset="0"/>
            </a:endParaRPr>
          </a:p>
        </p:txBody>
      </p:sp>
    </p:spTree>
    <p:extLst>
      <p:ext uri="{BB962C8B-B14F-4D97-AF65-F5344CB8AC3E}">
        <p14:creationId xmlns:p14="http://schemas.microsoft.com/office/powerpoint/2010/main" val="27455254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175131" y="900401"/>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Fokus halten – Level 3</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413098"/>
            <a:ext cx="11333284" cy="5262979"/>
          </a:xfrm>
          <a:prstGeom prst="rect">
            <a:avLst/>
          </a:prstGeom>
          <a:noFill/>
        </p:spPr>
        <p:txBody>
          <a:bodyPr wrap="square" rtlCol="0">
            <a:spAutoFit/>
          </a:bodyPr>
          <a:lstStyle/>
          <a:p>
            <a:pPr algn="just"/>
            <a:r>
              <a:rPr lang="de-DE" sz="2400" dirty="0">
                <a:latin typeface="Segoe UI" panose="020B0502040204020203" pitchFamily="34" charset="0"/>
                <a:ea typeface="Segoe UI Black" panose="020B0A02040204020203" pitchFamily="34" charset="0"/>
                <a:cs typeface="Segoe UI" panose="020B0502040204020203" pitchFamily="34" charset="0"/>
              </a:rPr>
              <a:t>Während der Übung siehst du eine Art Uhr aus kreisförmig angeordneten Kreisen. Das Signal wird entlang der Uhr von Kreis zu Kreis springen. Deine Aufgabe ist diesen Verlauf der Uhr im </a:t>
            </a:r>
            <a:r>
              <a:rPr lang="de-DE" sz="2400" b="1" dirty="0">
                <a:latin typeface="Segoe UI" panose="020B0502040204020203" pitchFamily="34" charset="0"/>
                <a:ea typeface="Segoe UI Black" panose="020B0A02040204020203" pitchFamily="34" charset="0"/>
                <a:cs typeface="Segoe UI" panose="020B0502040204020203" pitchFamily="34" charset="0"/>
              </a:rPr>
              <a:t>Wall-</a:t>
            </a:r>
            <a:r>
              <a:rPr lang="de-DE" sz="2400" b="1" dirty="0" err="1">
                <a:latin typeface="Segoe UI" panose="020B0502040204020203" pitchFamily="34" charset="0"/>
                <a:ea typeface="Segoe UI Black" panose="020B0A02040204020203" pitchFamily="34" charset="0"/>
                <a:cs typeface="Segoe UI" panose="020B0502040204020203" pitchFamily="34" charset="0"/>
              </a:rPr>
              <a:t>Sit</a:t>
            </a:r>
            <a:r>
              <a:rPr lang="de-DE" sz="2400" dirty="0">
                <a:latin typeface="Segoe UI" panose="020B0502040204020203" pitchFamily="34" charset="0"/>
                <a:ea typeface="Segoe UI Black" panose="020B0A02040204020203" pitchFamily="34" charset="0"/>
                <a:cs typeface="Segoe UI" panose="020B0502040204020203" pitchFamily="34" charset="0"/>
              </a:rPr>
              <a:t> zu verfolgen. </a:t>
            </a:r>
          </a:p>
          <a:p>
            <a:pPr algn="just"/>
            <a:r>
              <a:rPr lang="de-DE" sz="2400" dirty="0">
                <a:latin typeface="Segoe UI" panose="020B0502040204020203" pitchFamily="34" charset="0"/>
                <a:ea typeface="Segoe UI Black" panose="020B0A02040204020203" pitchFamily="34" charset="0"/>
                <a:cs typeface="Segoe UI" panose="020B0502040204020203" pitchFamily="34" charset="0"/>
              </a:rPr>
              <a:t>In diesem dritten Level wird sich die Farbe des Signals häufiger wechseln. Folgende Farben können vorkommen: blau, rot, grün und gelb. Deine Aufgabe ist es jedoch immer nur dann einen </a:t>
            </a:r>
            <a:r>
              <a:rPr lang="de-DE" sz="2400" b="1" dirty="0">
                <a:latin typeface="Segoe UI" panose="020B0502040204020203" pitchFamily="34" charset="0"/>
                <a:ea typeface="Segoe UI Black" panose="020B0A02040204020203" pitchFamily="34" charset="0"/>
                <a:cs typeface="Segoe UI" panose="020B0502040204020203" pitchFamily="34" charset="0"/>
              </a:rPr>
              <a:t>Strecksprung auszuführen, wenn die Farbe des Signals der gleichen Farbe </a:t>
            </a:r>
            <a:r>
              <a:rPr lang="de-DE" sz="2400" b="1" dirty="0" smtClean="0">
                <a:latin typeface="Segoe UI" panose="020B0502040204020203" pitchFamily="34" charset="0"/>
                <a:ea typeface="Segoe UI Black" panose="020B0A02040204020203" pitchFamily="34" charset="0"/>
                <a:cs typeface="Segoe UI" panose="020B0502040204020203" pitchFamily="34" charset="0"/>
              </a:rPr>
              <a:t>entspricht wie </a:t>
            </a:r>
            <a:r>
              <a:rPr lang="de-DE" sz="2400" b="1" dirty="0">
                <a:latin typeface="Segoe UI" panose="020B0502040204020203" pitchFamily="34" charset="0"/>
                <a:ea typeface="Segoe UI Black" panose="020B0A02040204020203" pitchFamily="34" charset="0"/>
                <a:cs typeface="Segoe UI" panose="020B0502040204020203" pitchFamily="34" charset="0"/>
              </a:rPr>
              <a:t>beim vorherigen Farbwechsel. </a:t>
            </a:r>
            <a:endParaRPr lang="de-DE" sz="2400" b="1" dirty="0" smtClean="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dirty="0" smtClean="0">
                <a:latin typeface="Segoe UI" panose="020B0502040204020203" pitchFamily="34" charset="0"/>
              </a:rPr>
              <a:t>Zum </a:t>
            </a:r>
            <a:r>
              <a:rPr lang="de-DE" sz="2400" dirty="0">
                <a:latin typeface="Segoe UI" panose="020B0502040204020203" pitchFamily="34" charset="0"/>
              </a:rPr>
              <a:t>Beispiel: Wechselt das Signal auf gelb und beim nächsten Mal auf rot, führst du keinen Strecksprung durch. Beobachtest du danach wiederrum einen roten Farbwechsel, entspricht es der Farbe des vorherigen Farbwechsel und du machst einen Sprung. </a:t>
            </a:r>
            <a:r>
              <a:rPr lang="de-DE" sz="2400" dirty="0" smtClean="0">
                <a:latin typeface="Segoe UI" panose="020B0502040204020203" pitchFamily="34" charset="0"/>
              </a:rPr>
              <a:t>Das Beispiel findest du auf der nächsten Folie dargestellt!</a:t>
            </a:r>
            <a:endParaRPr lang="de-DE" sz="2400" dirty="0" smtClean="0">
              <a:latin typeface="Segoe UI" panose="020B0502040204020203" pitchFamily="34" charset="0"/>
            </a:endParaRPr>
          </a:p>
          <a:p>
            <a:pPr algn="just"/>
            <a:r>
              <a:rPr lang="de-DE" sz="2400" dirty="0" smtClean="0">
                <a:latin typeface="Segoe UI" panose="020B0502040204020203" pitchFamily="34" charset="0"/>
              </a:rPr>
              <a:t>Am </a:t>
            </a:r>
            <a:r>
              <a:rPr lang="de-DE" sz="2400" dirty="0">
                <a:latin typeface="Segoe UI" panose="020B0502040204020203" pitchFamily="34" charset="0"/>
              </a:rPr>
              <a:t>Ende </a:t>
            </a:r>
            <a:r>
              <a:rPr lang="de-DE" sz="2400" dirty="0" smtClean="0">
                <a:latin typeface="Segoe UI" panose="020B0502040204020203" pitchFamily="34" charset="0"/>
              </a:rPr>
              <a:t>der Übung wird </a:t>
            </a:r>
            <a:r>
              <a:rPr lang="de-DE" sz="2400" dirty="0">
                <a:latin typeface="Segoe UI" panose="020B0502040204020203" pitchFamily="34" charset="0"/>
              </a:rPr>
              <a:t>dir die Anzahl der entsprechenden </a:t>
            </a:r>
            <a:r>
              <a:rPr lang="de-DE" sz="2400" dirty="0">
                <a:latin typeface="Segoe UI" panose="020B0502040204020203" pitchFamily="34" charset="0"/>
                <a:ea typeface="Segoe UI Black" panose="020B0A02040204020203" pitchFamily="34" charset="0"/>
                <a:cs typeface="Segoe UI" panose="020B0502040204020203" pitchFamily="34" charset="0"/>
              </a:rPr>
              <a:t>Farbwechseln zur Selbstkontrolle angezeigt.</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p:txBody>
      </p:sp>
    </p:spTree>
    <p:extLst>
      <p:ext uri="{BB962C8B-B14F-4D97-AF65-F5344CB8AC3E}">
        <p14:creationId xmlns:p14="http://schemas.microsoft.com/office/powerpoint/2010/main" val="33695640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feld 29">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Fokus halten – Level 3</a:t>
            </a:r>
            <a:endParaRPr lang="de-DE" sz="1600" dirty="0">
              <a:latin typeface="Segoe UI Black" panose="020B0A02040204020203" pitchFamily="34" charset="0"/>
              <a:ea typeface="Segoe UI Black" panose="020B0A02040204020203" pitchFamily="34" charset="0"/>
            </a:endParaRPr>
          </a:p>
        </p:txBody>
      </p:sp>
      <p:sp>
        <p:nvSpPr>
          <p:cNvPr id="39" name="Textfeld 38"/>
          <p:cNvSpPr txBox="1"/>
          <p:nvPr/>
        </p:nvSpPr>
        <p:spPr>
          <a:xfrm>
            <a:off x="8719768" y="3132190"/>
            <a:ext cx="2983847" cy="1200329"/>
          </a:xfrm>
          <a:prstGeom prst="rect">
            <a:avLst/>
          </a:prstGeom>
          <a:noFill/>
        </p:spPr>
        <p:txBody>
          <a:bodyPr wrap="square" rtlCol="0">
            <a:spAutoFit/>
          </a:bodyPr>
          <a:lstStyle/>
          <a:p>
            <a:r>
              <a:rPr lang="de-DE" dirty="0" smtClean="0">
                <a:latin typeface="Segoe UI Black" panose="020B0A02040204020203" pitchFamily="34" charset="0"/>
                <a:ea typeface="Segoe UI Black" panose="020B0A02040204020203" pitchFamily="34" charset="0"/>
              </a:rPr>
              <a:t>Kein Strecksprung, </a:t>
            </a:r>
            <a:r>
              <a:rPr lang="de-DE" dirty="0" smtClean="0">
                <a:latin typeface="Segoe UI" panose="020B0502040204020203" pitchFamily="34" charset="0"/>
                <a:ea typeface="Segoe UI Black" panose="020B0A02040204020203" pitchFamily="34" charset="0"/>
                <a:cs typeface="Segoe UI" panose="020B0502040204020203" pitchFamily="34" charset="0"/>
              </a:rPr>
              <a:t>weil der vorherige Farbwechsel (1. = gelb) nicht die gleiche Farbe (2. = rot) besitzt</a:t>
            </a:r>
            <a:endParaRPr lang="de-DE" dirty="0">
              <a:latin typeface="Segoe UI" panose="020B0502040204020203" pitchFamily="34" charset="0"/>
              <a:ea typeface="Segoe UI Black" panose="020B0A02040204020203" pitchFamily="34" charset="0"/>
              <a:cs typeface="Segoe UI" panose="020B0502040204020203" pitchFamily="34" charset="0"/>
            </a:endParaRPr>
          </a:p>
        </p:txBody>
      </p:sp>
      <p:sp>
        <p:nvSpPr>
          <p:cNvPr id="45" name="Textfeld 44"/>
          <p:cNvSpPr txBox="1"/>
          <p:nvPr/>
        </p:nvSpPr>
        <p:spPr>
          <a:xfrm>
            <a:off x="1004761" y="3132190"/>
            <a:ext cx="2694236" cy="1200329"/>
          </a:xfrm>
          <a:prstGeom prst="rect">
            <a:avLst/>
          </a:prstGeom>
          <a:noFill/>
        </p:spPr>
        <p:txBody>
          <a:bodyPr wrap="square" rtlCol="0">
            <a:spAutoFit/>
          </a:bodyPr>
          <a:lstStyle/>
          <a:p>
            <a:r>
              <a:rPr lang="de-DE" dirty="0" smtClean="0">
                <a:latin typeface="Segoe UI Black" panose="020B0A02040204020203" pitchFamily="34" charset="0"/>
                <a:ea typeface="Segoe UI Black" panose="020B0A02040204020203" pitchFamily="34" charset="0"/>
              </a:rPr>
              <a:t>Strecksprung, </a:t>
            </a:r>
            <a:r>
              <a:rPr lang="de-DE" dirty="0" smtClean="0">
                <a:latin typeface="Segoe UI" panose="020B0502040204020203" pitchFamily="34" charset="0"/>
                <a:ea typeface="Segoe UI Black" panose="020B0A02040204020203" pitchFamily="34" charset="0"/>
                <a:cs typeface="Segoe UI" panose="020B0502040204020203" pitchFamily="34" charset="0"/>
              </a:rPr>
              <a:t>weil der vorherige Farbwechsel (2. = rot) die gleiche Farbe (3. = rot) besitzt</a:t>
            </a:r>
            <a:endParaRPr lang="de-DE" dirty="0">
              <a:latin typeface="Segoe UI" panose="020B0502040204020203" pitchFamily="34" charset="0"/>
              <a:ea typeface="Segoe UI Black" panose="020B0A02040204020203" pitchFamily="34" charset="0"/>
              <a:cs typeface="Segoe UI" panose="020B0502040204020203" pitchFamily="34" charset="0"/>
            </a:endParaRPr>
          </a:p>
        </p:txBody>
      </p:sp>
      <p:grpSp>
        <p:nvGrpSpPr>
          <p:cNvPr id="49" name="Gruppieren 48"/>
          <p:cNvGrpSpPr/>
          <p:nvPr/>
        </p:nvGrpSpPr>
        <p:grpSpPr>
          <a:xfrm>
            <a:off x="3739538" y="1813119"/>
            <a:ext cx="4712925" cy="4569951"/>
            <a:chOff x="3502360" y="1813119"/>
            <a:chExt cx="4712925" cy="4569951"/>
          </a:xfrm>
        </p:grpSpPr>
        <p:grpSp>
          <p:nvGrpSpPr>
            <p:cNvPr id="29" name="Gruppieren 28"/>
            <p:cNvGrpSpPr/>
            <p:nvPr/>
          </p:nvGrpSpPr>
          <p:grpSpPr>
            <a:xfrm>
              <a:off x="3502360" y="1813119"/>
              <a:ext cx="4712925" cy="4569951"/>
              <a:chOff x="2452985" y="253976"/>
              <a:chExt cx="6328581" cy="6317553"/>
            </a:xfrm>
          </p:grpSpPr>
          <p:sp>
            <p:nvSpPr>
              <p:cNvPr id="5" name="Ellipse 4"/>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Ellipse 5"/>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7506055" y="1179737"/>
                <a:ext cx="496800" cy="496800"/>
              </a:xfrm>
              <a:prstGeom prst="ellipse">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127753" y="4155670"/>
                <a:ext cx="496800" cy="496800"/>
              </a:xfrm>
              <a:prstGeom prst="ellipse">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1" name="Ellipse 20"/>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2781291" y="1834202"/>
                <a:ext cx="496800" cy="496800"/>
              </a:xfrm>
              <a:prstGeom prst="ellipse">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cxnSp>
          <p:nvCxnSpPr>
            <p:cNvPr id="38" name="Gerade Verbindung mit Pfeil 37"/>
            <p:cNvCxnSpPr/>
            <p:nvPr/>
          </p:nvCxnSpPr>
          <p:spPr>
            <a:xfrm>
              <a:off x="5841926" y="2323031"/>
              <a:ext cx="560075" cy="107186"/>
            </a:xfrm>
            <a:prstGeom prst="straightConnector1">
              <a:avLst/>
            </a:prstGeom>
            <a:ln w="57150">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46" name="Textfeld 45"/>
            <p:cNvSpPr txBox="1"/>
            <p:nvPr/>
          </p:nvSpPr>
          <p:spPr>
            <a:xfrm>
              <a:off x="6890205" y="2585224"/>
              <a:ext cx="375201" cy="369332"/>
            </a:xfrm>
            <a:prstGeom prst="rect">
              <a:avLst/>
            </a:prstGeom>
            <a:noFill/>
          </p:spPr>
          <p:txBody>
            <a:bodyPr wrap="square" rtlCol="0">
              <a:spAutoFit/>
            </a:bodyPr>
            <a:lstStyle/>
            <a:p>
              <a:r>
                <a:rPr lang="de-DE" dirty="0" smtClean="0">
                  <a:latin typeface="Segoe UI Black" panose="020B0A02040204020203" pitchFamily="34" charset="0"/>
                  <a:ea typeface="Segoe UI Black" panose="020B0A02040204020203" pitchFamily="34" charset="0"/>
                </a:rPr>
                <a:t>1.</a:t>
              </a:r>
              <a:endParaRPr lang="de-DE" dirty="0">
                <a:latin typeface="Segoe UI" panose="020B0502040204020203" pitchFamily="34" charset="0"/>
                <a:ea typeface="Segoe UI Black" panose="020B0A02040204020203" pitchFamily="34" charset="0"/>
                <a:cs typeface="Segoe UI" panose="020B0502040204020203" pitchFamily="34" charset="0"/>
              </a:endParaRPr>
            </a:p>
          </p:txBody>
        </p:sp>
        <p:sp>
          <p:nvSpPr>
            <p:cNvPr id="47" name="Textfeld 46"/>
            <p:cNvSpPr txBox="1"/>
            <p:nvPr/>
          </p:nvSpPr>
          <p:spPr>
            <a:xfrm>
              <a:off x="7320569" y="4543306"/>
              <a:ext cx="407818" cy="369332"/>
            </a:xfrm>
            <a:prstGeom prst="rect">
              <a:avLst/>
            </a:prstGeom>
            <a:noFill/>
          </p:spPr>
          <p:txBody>
            <a:bodyPr wrap="square" rtlCol="0">
              <a:spAutoFit/>
            </a:bodyPr>
            <a:lstStyle/>
            <a:p>
              <a:r>
                <a:rPr lang="de-DE" dirty="0" smtClean="0">
                  <a:latin typeface="Segoe UI Black" panose="020B0A02040204020203" pitchFamily="34" charset="0"/>
                  <a:ea typeface="Segoe UI Black" panose="020B0A02040204020203" pitchFamily="34" charset="0"/>
                </a:rPr>
                <a:t>2.</a:t>
              </a:r>
              <a:endParaRPr lang="de-DE" dirty="0">
                <a:latin typeface="Segoe UI" panose="020B0502040204020203" pitchFamily="34" charset="0"/>
                <a:ea typeface="Segoe UI Black" panose="020B0A02040204020203" pitchFamily="34" charset="0"/>
                <a:cs typeface="Segoe UI" panose="020B0502040204020203" pitchFamily="34" charset="0"/>
              </a:endParaRPr>
            </a:p>
          </p:txBody>
        </p:sp>
        <p:sp>
          <p:nvSpPr>
            <p:cNvPr id="48" name="Textfeld 47"/>
            <p:cNvSpPr txBox="1"/>
            <p:nvPr/>
          </p:nvSpPr>
          <p:spPr>
            <a:xfrm>
              <a:off x="4195341" y="3003791"/>
              <a:ext cx="476958" cy="369332"/>
            </a:xfrm>
            <a:prstGeom prst="rect">
              <a:avLst/>
            </a:prstGeom>
            <a:noFill/>
          </p:spPr>
          <p:txBody>
            <a:bodyPr wrap="square" rtlCol="0">
              <a:spAutoFit/>
            </a:bodyPr>
            <a:lstStyle/>
            <a:p>
              <a:r>
                <a:rPr lang="de-DE" dirty="0" smtClean="0">
                  <a:latin typeface="Segoe UI Black" panose="020B0A02040204020203" pitchFamily="34" charset="0"/>
                  <a:ea typeface="Segoe UI Black" panose="020B0A02040204020203" pitchFamily="34" charset="0"/>
                </a:rPr>
                <a:t>3.</a:t>
              </a:r>
              <a:endParaRPr lang="de-DE" dirty="0">
                <a:latin typeface="Segoe UI" panose="020B0502040204020203" pitchFamily="34" charset="0"/>
                <a:ea typeface="Segoe UI Black" panose="020B0A02040204020203" pitchFamily="34" charset="0"/>
                <a:cs typeface="Segoe UI" panose="020B0502040204020203" pitchFamily="34" charset="0"/>
              </a:endParaRPr>
            </a:p>
          </p:txBody>
        </p:sp>
      </p:grpSp>
      <p:sp>
        <p:nvSpPr>
          <p:cNvPr id="50" name="Rechteck 49"/>
          <p:cNvSpPr/>
          <p:nvPr/>
        </p:nvSpPr>
        <p:spPr>
          <a:xfrm>
            <a:off x="7687568" y="5960405"/>
            <a:ext cx="4568402" cy="707886"/>
          </a:xfrm>
          <a:prstGeom prst="rect">
            <a:avLst/>
          </a:prstGeom>
        </p:spPr>
        <p:txBody>
          <a:bodyPr wrap="square">
            <a:spAutoFit/>
          </a:bodyPr>
          <a:lstStyle/>
          <a:p>
            <a:pPr algn="just"/>
            <a:r>
              <a:rPr lang="de-DE" sz="2000" i="1" dirty="0" smtClean="0">
                <a:latin typeface="Segoe UI" panose="020B0502040204020203" pitchFamily="34" charset="0"/>
                <a:ea typeface="Segoe UI Black" panose="020B0A02040204020203" pitchFamily="34" charset="0"/>
                <a:cs typeface="Segoe UI" panose="020B0502040204020203" pitchFamily="34" charset="0"/>
              </a:rPr>
              <a:t>Alles klar? </a:t>
            </a:r>
          </a:p>
          <a:p>
            <a:pPr algn="just"/>
            <a:r>
              <a:rPr lang="de-DE" sz="2000" i="1" dirty="0" smtClean="0">
                <a:latin typeface="Segoe UI" panose="020B0502040204020203" pitchFamily="34" charset="0"/>
                <a:ea typeface="Segoe UI Black" panose="020B0A02040204020203" pitchFamily="34" charset="0"/>
                <a:cs typeface="Segoe UI" panose="020B0502040204020203" pitchFamily="34" charset="0"/>
              </a:rPr>
              <a:t>Klicke, </a:t>
            </a:r>
            <a:r>
              <a:rPr lang="de-DE" sz="2000" i="1" dirty="0">
                <a:latin typeface="Segoe UI" panose="020B0502040204020203" pitchFamily="34" charset="0"/>
                <a:ea typeface="Segoe UI Black" panose="020B0A02040204020203" pitchFamily="34" charset="0"/>
                <a:cs typeface="Segoe UI" panose="020B0502040204020203" pitchFamily="34" charset="0"/>
              </a:rPr>
              <a:t>um mit der Übung zu beginnen!</a:t>
            </a:r>
            <a:endParaRPr lang="de-DE" sz="2000" dirty="0">
              <a:latin typeface="Segoe UI" panose="020B0502040204020203" pitchFamily="34" charset="0"/>
              <a:ea typeface="Segoe UI Black" panose="020B0A02040204020203" pitchFamily="34" charset="0"/>
              <a:cs typeface="Segoe UI" panose="020B0502040204020203" pitchFamily="34" charset="0"/>
            </a:endParaRPr>
          </a:p>
        </p:txBody>
      </p:sp>
    </p:spTree>
    <p:extLst>
      <p:ext uri="{BB962C8B-B14F-4D97-AF65-F5344CB8AC3E}">
        <p14:creationId xmlns:p14="http://schemas.microsoft.com/office/powerpoint/2010/main" val="197785752"/>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10"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8911024"/>
      </p:ext>
    </p:extLst>
  </p:cSld>
  <p:clrMapOvr>
    <a:masterClrMapping/>
  </p:clrMapOvr>
  <mc:AlternateContent xmlns:mc="http://schemas.openxmlformats.org/markup-compatibility/2006" xmlns:p14="http://schemas.microsoft.com/office/powerpoint/2010/main">
    <mc:Choice Requires="p14">
      <p:transition spd="slow" p14:dur="5000" advClick="0" advTm="4000"/>
    </mc:Choice>
    <mc:Fallback xmlns="">
      <p:transition spd="slow" advClick="0" advTm="400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rgbClr val="00B05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rgbClr val="0070C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636322312"/>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rgbClr val="0070C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339159986"/>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rgbClr val="00B05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252422981"/>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rgbClr val="0070C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rgbClr val="0070C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427476300"/>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rgbClr val="00B05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3073122922"/>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rgbClr val="0070C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3992919345"/>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3441625148"/>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rgbClr val="00B05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rgbClr val="0070C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3161440637"/>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rgbClr val="00B05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955708364"/>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rgbClr val="00B05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rgbClr val="00B05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384277631"/>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rgbClr val="00B05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rgbClr val="0070C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924173759"/>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392257734"/>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rgbClr val="00B05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836023618"/>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rgbClr val="00B05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301444645"/>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4294073991"/>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rgbClr val="0070C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rgbClr val="00B05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356253329"/>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rgbClr val="0070C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rgbClr val="00B05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rgbClr val="00B05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3003810316"/>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1805624" y="5376793"/>
            <a:ext cx="8580753" cy="892552"/>
          </a:xfrm>
          <a:prstGeom prst="rect">
            <a:avLst/>
          </a:prstGeom>
          <a:noFill/>
        </p:spPr>
        <p:txBody>
          <a:bodyPr wrap="square" rtlCol="0">
            <a:spAutoFit/>
          </a:bodyPr>
          <a:lstStyle/>
          <a:p>
            <a:pPr algn="ctr"/>
            <a:r>
              <a:rPr lang="de-DE" sz="2800" dirty="0">
                <a:latin typeface="Segoe UI Black" panose="020B0A02040204020203" pitchFamily="34" charset="0"/>
                <a:ea typeface="Segoe UI Black" panose="020B0A02040204020203" pitchFamily="34" charset="0"/>
              </a:rPr>
              <a:t>Fokus halten – Level 3 beendet!</a:t>
            </a:r>
          </a:p>
          <a:p>
            <a:pPr algn="ctr"/>
            <a:r>
              <a:rPr lang="de-DE" sz="2400" dirty="0">
                <a:latin typeface="Segoe UI" panose="020B0502040204020203" pitchFamily="34" charset="0"/>
                <a:ea typeface="Segoe UI Black" panose="020B0A02040204020203" pitchFamily="34" charset="0"/>
                <a:cs typeface="Segoe UI" panose="020B0502040204020203" pitchFamily="34" charset="0"/>
              </a:rPr>
              <a:t>In der Übung waren 10 gleichfarbige Farbwechsel</a:t>
            </a:r>
            <a:endParaRPr lang="de-DE" sz="2800" dirty="0">
              <a:latin typeface="Segoe UI Black" panose="020B0A02040204020203" pitchFamily="34" charset="0"/>
              <a:ea typeface="Segoe UI Black" panose="020B0A02040204020203" pitchFamily="34" charset="0"/>
            </a:endParaRPr>
          </a:p>
        </p:txBody>
      </p:sp>
      <p:pic>
        <p:nvPicPr>
          <p:cNvPr id="3" name="Picture 2" descr="Das sagt dein Lieblings-Emoji über dich aus"/>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4781" b="97477" l="9987" r="96896"/>
                    </a14:imgEffect>
                  </a14:imgLayer>
                </a14:imgProps>
              </a:ext>
              <a:ext uri="{28A0092B-C50C-407E-A947-70E740481C1C}">
                <a14:useLocalDpi xmlns:a14="http://schemas.microsoft.com/office/drawing/2010/main" val="0"/>
              </a:ext>
            </a:extLst>
          </a:blip>
          <a:srcRect/>
          <a:stretch>
            <a:fillRect/>
          </a:stretch>
        </p:blipFill>
        <p:spPr bwMode="auto">
          <a:xfrm>
            <a:off x="4029016" y="1175876"/>
            <a:ext cx="4133969" cy="4200917"/>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uppieren 12"/>
          <p:cNvGrpSpPr/>
          <p:nvPr/>
        </p:nvGrpSpPr>
        <p:grpSpPr>
          <a:xfrm>
            <a:off x="10386377" y="5912096"/>
            <a:ext cx="1716254" cy="756470"/>
            <a:chOff x="10386377" y="5912096"/>
            <a:chExt cx="1716254" cy="756470"/>
          </a:xfrm>
        </p:grpSpPr>
        <p:sp>
          <p:nvSpPr>
            <p:cNvPr id="18" name="Rechteck 17">
              <a:hlinkClick r:id="rId5" action="ppaction://hlinksldjump"/>
            </p:cNvPr>
            <p:cNvSpPr/>
            <p:nvPr/>
          </p:nvSpPr>
          <p:spPr>
            <a:xfrm>
              <a:off x="10573402" y="5912096"/>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Textfeld 3">
              <a:hlinkClick r:id="rId5" action="ppaction://hlinksldjump"/>
            </p:cNvPr>
            <p:cNvSpPr txBox="1"/>
            <p:nvPr/>
          </p:nvSpPr>
          <p:spPr>
            <a:xfrm>
              <a:off x="10386377" y="640256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Levelauswahl</a:t>
              </a:r>
            </a:p>
          </p:txBody>
        </p:sp>
        <p:pic>
          <p:nvPicPr>
            <p:cNvPr id="1028" name="Picture 4" descr="https://flaticons.net/icon.php?slug_category=user-interface&amp;slug_icon=double-check"/>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11084942" y="5964695"/>
              <a:ext cx="444935" cy="45420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Gruppieren 8"/>
          <p:cNvGrpSpPr/>
          <p:nvPr/>
        </p:nvGrpSpPr>
        <p:grpSpPr>
          <a:xfrm>
            <a:off x="267419" y="5900013"/>
            <a:ext cx="1414732" cy="756470"/>
            <a:chOff x="267419" y="5900013"/>
            <a:chExt cx="1414732" cy="756470"/>
          </a:xfrm>
        </p:grpSpPr>
        <p:sp>
          <p:nvSpPr>
            <p:cNvPr id="12" name="Textfeld 11">
              <a:hlinkClick r:id="rId5"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6" name="Picture 6" descr="https://flaticons.net/icon.php?slug_category=mobile-application&amp;slug_icon=logout"/>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8" name="Rechteck 7">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106015183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2274843"/>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Fokus halten</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3063869" y="2644175"/>
            <a:ext cx="5736566" cy="1569660"/>
          </a:xfrm>
          <a:prstGeom prst="rect">
            <a:avLst/>
          </a:prstGeom>
          <a:noFill/>
        </p:spPr>
        <p:txBody>
          <a:bodyPr wrap="square" rtlCol="0">
            <a:spAutoFit/>
          </a:bodyPr>
          <a:lstStyle/>
          <a:p>
            <a:pPr algn="ctr"/>
            <a:r>
              <a:rPr lang="de-DE" sz="9600" dirty="0">
                <a:latin typeface="Segoe UI Black" panose="020B0A02040204020203" pitchFamily="34" charset="0"/>
                <a:ea typeface="Segoe UI Black" panose="020B0A02040204020203" pitchFamily="34" charset="0"/>
              </a:rPr>
              <a:t>LEVEL 4</a:t>
            </a:r>
          </a:p>
        </p:txBody>
      </p:sp>
      <p:grpSp>
        <p:nvGrpSpPr>
          <p:cNvPr id="16" name="Gruppieren 15"/>
          <p:cNvGrpSpPr/>
          <p:nvPr/>
        </p:nvGrpSpPr>
        <p:grpSpPr>
          <a:xfrm>
            <a:off x="10386377" y="5900013"/>
            <a:ext cx="1716254" cy="756470"/>
            <a:chOff x="10386377" y="5912096"/>
            <a:chExt cx="1716254" cy="756470"/>
          </a:xfrm>
        </p:grpSpPr>
        <p:pic>
          <p:nvPicPr>
            <p:cNvPr id="19" name="Picture 4" descr="https://flaticons.net/icon.php?slug_category=user-interface&amp;slug_icon=double-check"/>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1084942" y="5964695"/>
              <a:ext cx="444935" cy="454203"/>
            </a:xfrm>
            <a:prstGeom prst="rect">
              <a:avLst/>
            </a:prstGeom>
            <a:noFill/>
            <a:extLst>
              <a:ext uri="{909E8E84-426E-40DD-AFC4-6F175D3DCCD1}">
                <a14:hiddenFill xmlns:a14="http://schemas.microsoft.com/office/drawing/2010/main">
                  <a:solidFill>
                    <a:srgbClr val="FFFFFF"/>
                  </a:solidFill>
                </a14:hiddenFill>
              </a:ext>
            </a:extLst>
          </p:spPr>
        </p:pic>
        <p:sp>
          <p:nvSpPr>
            <p:cNvPr id="17" name="Rechteck 16">
              <a:hlinkClick r:id="rId4" action="ppaction://hlinksldjump"/>
            </p:cNvPr>
            <p:cNvSpPr/>
            <p:nvPr/>
          </p:nvSpPr>
          <p:spPr>
            <a:xfrm>
              <a:off x="10573402" y="5912096"/>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8" name="Textfeld 17">
              <a:hlinkClick r:id="rId4" action="ppaction://hlinksldjump"/>
            </p:cNvPr>
            <p:cNvSpPr txBox="1"/>
            <p:nvPr/>
          </p:nvSpPr>
          <p:spPr>
            <a:xfrm>
              <a:off x="10386377" y="640256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Levelauswahl</a:t>
              </a:r>
            </a:p>
          </p:txBody>
        </p:sp>
      </p:grpSp>
      <p:grpSp>
        <p:nvGrpSpPr>
          <p:cNvPr id="20" name="Gruppieren 19"/>
          <p:cNvGrpSpPr/>
          <p:nvPr/>
        </p:nvGrpSpPr>
        <p:grpSpPr>
          <a:xfrm>
            <a:off x="267419" y="5900013"/>
            <a:ext cx="1414732" cy="756470"/>
            <a:chOff x="267419" y="5900013"/>
            <a:chExt cx="1414732" cy="756470"/>
          </a:xfrm>
        </p:grpSpPr>
        <p:sp>
          <p:nvSpPr>
            <p:cNvPr id="21" name="Textfeld 20">
              <a:hlinkClick r:id="rId4"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22" name="Picture 6" descr="https://flaticons.net/icon.php?slug_category=mobile-application&amp;slug_icon=logout"/>
            <p:cNvPicPr>
              <a:picLocks noChangeAspect="1" noChangeArrowheads="1"/>
            </p:cNvPicPr>
            <p:nvPr/>
          </p:nvPicPr>
          <p:blipFill>
            <a:blip r:embed="rId5"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23" name="Rechteck 22">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373929311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Fokus halten – Level 4</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3416320"/>
          </a:xfrm>
          <a:prstGeom prst="rect">
            <a:avLst/>
          </a:prstGeom>
          <a:noFill/>
        </p:spPr>
        <p:txBody>
          <a:bodyPr wrap="square" rtlCol="0">
            <a:spAutoFit/>
          </a:bodyPr>
          <a:lstStyle/>
          <a:p>
            <a:pPr algn="just"/>
            <a:r>
              <a:rPr lang="de-DE" sz="2400" dirty="0">
                <a:latin typeface="Segoe UI" panose="020B0502040204020203" pitchFamily="34" charset="0"/>
                <a:ea typeface="Segoe UI Black" panose="020B0A02040204020203" pitchFamily="34" charset="0"/>
                <a:cs typeface="Segoe UI" panose="020B0502040204020203" pitchFamily="34" charset="0"/>
              </a:rPr>
              <a:t>Der Zeitraum, in dem wir unsere Konzentration aufrechthalten können, ist begrenzt. Bei einer eintönigen, einfachen Aufgabe fällt es uns häufig bereits nach einigen Minuten schwer, die Aufmerksamkeit zu halten. Diese Übung soll dazu beitragen, diesen Zeitpunkt des </a:t>
            </a:r>
            <a:r>
              <a:rPr lang="de-DE" sz="2400" dirty="0" smtClean="0">
                <a:latin typeface="Segoe UI" panose="020B0502040204020203" pitchFamily="34" charset="0"/>
                <a:ea typeface="Segoe UI Black" panose="020B0A02040204020203" pitchFamily="34" charset="0"/>
                <a:cs typeface="Segoe UI" panose="020B0502040204020203" pitchFamily="34" charset="0"/>
              </a:rPr>
              <a:t>Konzentrationsverlusts </a:t>
            </a:r>
            <a:r>
              <a:rPr lang="de-DE" sz="2400" dirty="0">
                <a:latin typeface="Segoe UI" panose="020B0502040204020203" pitchFamily="34" charset="0"/>
                <a:ea typeface="Segoe UI Black" panose="020B0A02040204020203" pitchFamily="34" charset="0"/>
                <a:cs typeface="Segoe UI" panose="020B0502040204020203" pitchFamily="34" charset="0"/>
              </a:rPr>
              <a:t>zeitlich nach hinten zu verschieben und deine Wachsamkeit zu verbessern. </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dirty="0">
                <a:latin typeface="Segoe UI" panose="020B0502040204020203" pitchFamily="34" charset="0"/>
                <a:ea typeface="Segoe UI Black" panose="020B0A02040204020203" pitchFamily="34" charset="0"/>
                <a:cs typeface="Segoe UI" panose="020B0502040204020203" pitchFamily="34" charset="0"/>
              </a:rPr>
              <a:t>Für die Durchführung der Übung benötigst du eine Wand oder </a:t>
            </a:r>
            <a:r>
              <a:rPr lang="de-DE" sz="2400" dirty="0" smtClean="0">
                <a:latin typeface="Segoe UI" panose="020B0502040204020203" pitchFamily="34" charset="0"/>
                <a:ea typeface="Segoe UI Black" panose="020B0A02040204020203" pitchFamily="34" charset="0"/>
                <a:cs typeface="Segoe UI" panose="020B0502040204020203" pitchFamily="34" charset="0"/>
              </a:rPr>
              <a:t>einen </a:t>
            </a:r>
            <a:r>
              <a:rPr lang="de-DE" sz="2400" dirty="0">
                <a:latin typeface="Segoe UI" panose="020B0502040204020203" pitchFamily="34" charset="0"/>
                <a:ea typeface="Segoe UI Black" panose="020B0A02040204020203" pitchFamily="34" charset="0"/>
                <a:cs typeface="Segoe UI" panose="020B0502040204020203" pitchFamily="34" charset="0"/>
              </a:rPr>
              <a:t>stabilen </a:t>
            </a:r>
            <a:r>
              <a:rPr lang="de-DE" sz="2400" dirty="0" smtClean="0">
                <a:latin typeface="Segoe UI" panose="020B0502040204020203" pitchFamily="34" charset="0"/>
                <a:ea typeface="Segoe UI Black" panose="020B0A02040204020203" pitchFamily="34" charset="0"/>
                <a:cs typeface="Segoe UI" panose="020B0502040204020203" pitchFamily="34" charset="0"/>
              </a:rPr>
              <a:t>Hintergrund, </a:t>
            </a:r>
            <a:r>
              <a:rPr lang="de-DE" sz="2400" dirty="0">
                <a:latin typeface="Segoe UI" panose="020B0502040204020203" pitchFamily="34" charset="0"/>
                <a:ea typeface="Segoe UI Black" panose="020B0A02040204020203" pitchFamily="34" charset="0"/>
                <a:cs typeface="Segoe UI" panose="020B0502040204020203" pitchFamily="34" charset="0"/>
              </a:rPr>
              <a:t>an dem du einen „Wall-</a:t>
            </a:r>
            <a:r>
              <a:rPr lang="de-DE" sz="2400" dirty="0" err="1">
                <a:latin typeface="Segoe UI" panose="020B0502040204020203" pitchFamily="34" charset="0"/>
                <a:ea typeface="Segoe UI Black" panose="020B0A02040204020203" pitchFamily="34" charset="0"/>
                <a:cs typeface="Segoe UI" panose="020B0502040204020203" pitchFamily="34" charset="0"/>
              </a:rPr>
              <a:t>Sit</a:t>
            </a:r>
            <a:r>
              <a:rPr lang="de-DE" sz="2400" dirty="0">
                <a:latin typeface="Segoe UI" panose="020B0502040204020203" pitchFamily="34" charset="0"/>
                <a:ea typeface="Segoe UI Black" panose="020B0A02040204020203" pitchFamily="34" charset="0"/>
                <a:cs typeface="Segoe UI" panose="020B0502040204020203" pitchFamily="34" charset="0"/>
              </a:rPr>
              <a:t>“ durchführen kannst. Nehme diese Position ein und richte den PC so aus, dass </a:t>
            </a:r>
            <a:r>
              <a:rPr lang="de-DE" sz="2400" dirty="0" smtClean="0">
                <a:latin typeface="Segoe UI" panose="020B0502040204020203" pitchFamily="34" charset="0"/>
                <a:ea typeface="Segoe UI Black" panose="020B0A02040204020203" pitchFamily="34" charset="0"/>
                <a:cs typeface="Segoe UI" panose="020B0502040204020203" pitchFamily="34" charset="0"/>
              </a:rPr>
              <a:t>du </a:t>
            </a:r>
            <a:r>
              <a:rPr lang="de-DE" sz="2400" dirty="0">
                <a:latin typeface="Segoe UI" panose="020B0502040204020203" pitchFamily="34" charset="0"/>
                <a:ea typeface="Segoe UI Black" panose="020B0A02040204020203" pitchFamily="34" charset="0"/>
                <a:cs typeface="Segoe UI" panose="020B0502040204020203" pitchFamily="34" charset="0"/>
              </a:rPr>
              <a:t>ihn im Blick behalten kannst. </a:t>
            </a:r>
            <a:endParaRPr lang="de-DE" sz="2400" i="1" dirty="0">
              <a:latin typeface="Segoe UI" panose="020B0502040204020203" pitchFamily="34" charset="0"/>
              <a:ea typeface="Segoe UI Black" panose="020B0A02040204020203" pitchFamily="34" charset="0"/>
              <a:cs typeface="Segoe UI" panose="020B0502040204020203" pitchFamily="34" charset="0"/>
            </a:endParaRPr>
          </a:p>
        </p:txBody>
      </p:sp>
    </p:spTree>
    <p:extLst>
      <p:ext uri="{BB962C8B-B14F-4D97-AF65-F5344CB8AC3E}">
        <p14:creationId xmlns:p14="http://schemas.microsoft.com/office/powerpoint/2010/main" val="350042643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Fokus halten – Level 4</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4893647"/>
          </a:xfrm>
          <a:prstGeom prst="rect">
            <a:avLst/>
          </a:prstGeom>
          <a:noFill/>
        </p:spPr>
        <p:txBody>
          <a:bodyPr wrap="square" rtlCol="0">
            <a:spAutoFit/>
          </a:bodyPr>
          <a:lstStyle/>
          <a:p>
            <a:pPr algn="just"/>
            <a:r>
              <a:rPr lang="de-DE" sz="2400" dirty="0">
                <a:latin typeface="Segoe UI" panose="020B0502040204020203" pitchFamily="34" charset="0"/>
                <a:ea typeface="Segoe UI Black" panose="020B0A02040204020203" pitchFamily="34" charset="0"/>
                <a:cs typeface="Segoe UI" panose="020B0502040204020203" pitchFamily="34" charset="0"/>
              </a:rPr>
              <a:t>Während der Übung siehst du eine Art Uhr aus kreisförmig angeordneten Kreisen. Das Signal wird entlang der Uhr von Kreis zu Kreis springen. Deine Aufgabe ist diesen Verlauf der Uhr im </a:t>
            </a:r>
            <a:r>
              <a:rPr lang="de-DE" sz="2400" b="1" dirty="0">
                <a:latin typeface="Segoe UI" panose="020B0502040204020203" pitchFamily="34" charset="0"/>
                <a:ea typeface="Segoe UI Black" panose="020B0A02040204020203" pitchFamily="34" charset="0"/>
                <a:cs typeface="Segoe UI" panose="020B0502040204020203" pitchFamily="34" charset="0"/>
              </a:rPr>
              <a:t>Wall-</a:t>
            </a:r>
            <a:r>
              <a:rPr lang="de-DE" sz="2400" b="1" dirty="0" err="1">
                <a:latin typeface="Segoe UI" panose="020B0502040204020203" pitchFamily="34" charset="0"/>
                <a:ea typeface="Segoe UI Black" panose="020B0A02040204020203" pitchFamily="34" charset="0"/>
                <a:cs typeface="Segoe UI" panose="020B0502040204020203" pitchFamily="34" charset="0"/>
              </a:rPr>
              <a:t>Sit</a:t>
            </a:r>
            <a:r>
              <a:rPr lang="de-DE" sz="2400" dirty="0">
                <a:latin typeface="Segoe UI" panose="020B0502040204020203" pitchFamily="34" charset="0"/>
                <a:ea typeface="Segoe UI Black" panose="020B0A02040204020203" pitchFamily="34" charset="0"/>
                <a:cs typeface="Segoe UI" panose="020B0502040204020203" pitchFamily="34" charset="0"/>
              </a:rPr>
              <a:t> zu verfolgen. </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dirty="0">
                <a:latin typeface="Segoe UI" panose="020B0502040204020203" pitchFamily="34" charset="0"/>
                <a:ea typeface="Segoe UI Black" panose="020B0A02040204020203" pitchFamily="34" charset="0"/>
                <a:cs typeface="Segoe UI" panose="020B0502040204020203" pitchFamily="34" charset="0"/>
              </a:rPr>
              <a:t>Auch hier wird sich die Farbe des Signals wechseln. Folgende Farben können vorkommen: blau, rot, grün und gelb. Deine Aufgabe ist es jedoch immer nur dann einen </a:t>
            </a:r>
            <a:r>
              <a:rPr lang="de-DE" sz="2400" b="1" dirty="0">
                <a:latin typeface="Segoe UI" panose="020B0502040204020203" pitchFamily="34" charset="0"/>
                <a:ea typeface="Segoe UI Black" panose="020B0A02040204020203" pitchFamily="34" charset="0"/>
                <a:cs typeface="Segoe UI" panose="020B0502040204020203" pitchFamily="34" charset="0"/>
              </a:rPr>
              <a:t>Strecksprung auszuführen, wenn die Farbe des Signals der gleichen Farbe </a:t>
            </a:r>
            <a:r>
              <a:rPr lang="de-DE" sz="2400" b="1" dirty="0" smtClean="0">
                <a:latin typeface="Segoe UI" panose="020B0502040204020203" pitchFamily="34" charset="0"/>
                <a:ea typeface="Segoe UI Black" panose="020B0A02040204020203" pitchFamily="34" charset="0"/>
                <a:cs typeface="Segoe UI" panose="020B0502040204020203" pitchFamily="34" charset="0"/>
              </a:rPr>
              <a:t>entspricht </a:t>
            </a:r>
            <a:r>
              <a:rPr lang="de-DE" sz="2400" b="1" dirty="0">
                <a:latin typeface="Segoe UI" panose="020B0502040204020203" pitchFamily="34" charset="0"/>
                <a:ea typeface="Segoe UI Black" panose="020B0A02040204020203" pitchFamily="34" charset="0"/>
                <a:cs typeface="Segoe UI" panose="020B0502040204020203" pitchFamily="34" charset="0"/>
              </a:rPr>
              <a:t>wie zwei Farbwechsel zuvor. </a:t>
            </a:r>
            <a:endParaRPr lang="de-DE" sz="2400" b="1" dirty="0" smtClean="0">
              <a:latin typeface="Segoe UI" panose="020B0502040204020203" pitchFamily="34" charset="0"/>
              <a:ea typeface="Segoe UI Black" panose="020B0A02040204020203" pitchFamily="34" charset="0"/>
              <a:cs typeface="Segoe UI" panose="020B0502040204020203" pitchFamily="34" charset="0"/>
            </a:endParaRPr>
          </a:p>
          <a:p>
            <a:pPr algn="just"/>
            <a:r>
              <a:rPr lang="de-DE" sz="1600" dirty="0" smtClean="0">
                <a:latin typeface="Segoe UI" panose="020B0502040204020203" pitchFamily="34" charset="0"/>
                <a:ea typeface="Segoe UI Black" panose="020B0A02040204020203" pitchFamily="34" charset="0"/>
                <a:cs typeface="Segoe UI" panose="020B0502040204020203" pitchFamily="34" charset="0"/>
              </a:rPr>
              <a:t>Zum </a:t>
            </a:r>
            <a:r>
              <a:rPr lang="de-DE" sz="1600" dirty="0">
                <a:latin typeface="Segoe UI" panose="020B0502040204020203" pitchFamily="34" charset="0"/>
                <a:ea typeface="Segoe UI Black" panose="020B0A02040204020203" pitchFamily="34" charset="0"/>
                <a:cs typeface="Segoe UI" panose="020B0502040204020203" pitchFamily="34" charset="0"/>
              </a:rPr>
              <a:t>Beispiel: Wechselt das Signal auf gelb, beim nächsten Mal auf rot und dann wieder auf rot führst du keinen Strecksprung durch. Würde dieser letzte Farbwechsel allerdings gelb sein, entspräche es der Farbe, wie zwei Farbwechsel zuvor und du müsstest einen Strecksprung ausführen.  </a:t>
            </a:r>
            <a:r>
              <a:rPr lang="de-DE" sz="1600" dirty="0" smtClean="0">
                <a:latin typeface="Segoe UI" panose="020B0502040204020203" pitchFamily="34" charset="0"/>
                <a:ea typeface="Segoe UI Black" panose="020B0A02040204020203" pitchFamily="34" charset="0"/>
                <a:cs typeface="Segoe UI" panose="020B0502040204020203" pitchFamily="34" charset="0"/>
              </a:rPr>
              <a:t>Das Beispiel findest du wieder auf der nächsten Folie dargestellt.</a:t>
            </a:r>
            <a:endParaRPr lang="de-DE" sz="16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400" dirty="0" smtClean="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dirty="0" smtClean="0">
                <a:latin typeface="Segoe UI" panose="020B0502040204020203" pitchFamily="34" charset="0"/>
                <a:ea typeface="Segoe UI Black" panose="020B0A02040204020203" pitchFamily="34" charset="0"/>
                <a:cs typeface="Segoe UI" panose="020B0502040204020203" pitchFamily="34" charset="0"/>
              </a:rPr>
              <a:t>Am </a:t>
            </a:r>
            <a:r>
              <a:rPr lang="de-DE" sz="2400" dirty="0">
                <a:latin typeface="Segoe UI" panose="020B0502040204020203" pitchFamily="34" charset="0"/>
                <a:ea typeface="Segoe UI Black" panose="020B0A02040204020203" pitchFamily="34" charset="0"/>
                <a:cs typeface="Segoe UI" panose="020B0502040204020203" pitchFamily="34" charset="0"/>
              </a:rPr>
              <a:t>Ende wird dir die Anzahl der entsprechenden Farbwechseln zur Selbstkontrolle angezeigt</a:t>
            </a:r>
            <a:r>
              <a:rPr lang="de-DE" sz="2400" dirty="0" smtClean="0">
                <a:latin typeface="Segoe UI" panose="020B0502040204020203" pitchFamily="34" charset="0"/>
                <a:ea typeface="Segoe UI Black" panose="020B0A02040204020203" pitchFamily="34" charset="0"/>
                <a:cs typeface="Segoe UI" panose="020B0502040204020203" pitchFamily="34" charset="0"/>
              </a:rPr>
              <a:t>.</a:t>
            </a:r>
            <a:endParaRPr lang="de-DE" sz="2400" dirty="0">
              <a:latin typeface="Segoe UI" panose="020B0502040204020203" pitchFamily="34" charset="0"/>
              <a:ea typeface="Segoe UI Black" panose="020B0A02040204020203" pitchFamily="34" charset="0"/>
              <a:cs typeface="Segoe UI" panose="020B0502040204020203" pitchFamily="34" charset="0"/>
            </a:endParaRPr>
          </a:p>
        </p:txBody>
      </p:sp>
    </p:spTree>
    <p:extLst>
      <p:ext uri="{BB962C8B-B14F-4D97-AF65-F5344CB8AC3E}">
        <p14:creationId xmlns:p14="http://schemas.microsoft.com/office/powerpoint/2010/main" val="28837785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feld 29">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Fokus halten – Level </a:t>
            </a:r>
            <a:r>
              <a:rPr lang="de-DE" dirty="0" smtClean="0">
                <a:latin typeface="Segoe UI Black" panose="020B0A02040204020203" pitchFamily="34" charset="0"/>
                <a:ea typeface="Segoe UI Black" panose="020B0A02040204020203" pitchFamily="34" charset="0"/>
              </a:rPr>
              <a:t>4</a:t>
            </a:r>
            <a:endParaRPr lang="de-DE" sz="1600" dirty="0">
              <a:latin typeface="Segoe UI Black" panose="020B0A02040204020203" pitchFamily="34" charset="0"/>
              <a:ea typeface="Segoe UI Black" panose="020B0A02040204020203" pitchFamily="34" charset="0"/>
            </a:endParaRPr>
          </a:p>
        </p:txBody>
      </p:sp>
      <p:sp>
        <p:nvSpPr>
          <p:cNvPr id="39" name="Textfeld 38"/>
          <p:cNvSpPr txBox="1"/>
          <p:nvPr/>
        </p:nvSpPr>
        <p:spPr>
          <a:xfrm>
            <a:off x="8776386" y="3132189"/>
            <a:ext cx="3226495" cy="2031325"/>
          </a:xfrm>
          <a:prstGeom prst="rect">
            <a:avLst/>
          </a:prstGeom>
          <a:noFill/>
        </p:spPr>
        <p:txBody>
          <a:bodyPr wrap="square" rtlCol="0">
            <a:spAutoFit/>
          </a:bodyPr>
          <a:lstStyle/>
          <a:p>
            <a:r>
              <a:rPr lang="de-DE" dirty="0" smtClean="0">
                <a:latin typeface="Segoe UI" panose="020B0502040204020203" pitchFamily="34" charset="0"/>
                <a:ea typeface="Segoe UI Black" panose="020B0A02040204020203" pitchFamily="34" charset="0"/>
                <a:cs typeface="Segoe UI" panose="020B0502040204020203" pitchFamily="34" charset="0"/>
              </a:rPr>
              <a:t>gelb – rot – rot = </a:t>
            </a:r>
            <a:r>
              <a:rPr lang="de-DE" dirty="0" smtClean="0">
                <a:latin typeface="Segoe UI Black" panose="020B0A02040204020203" pitchFamily="34" charset="0"/>
                <a:ea typeface="Segoe UI Black" panose="020B0A02040204020203" pitchFamily="34" charset="0"/>
              </a:rPr>
              <a:t>Kein Strecksprung, </a:t>
            </a:r>
            <a:r>
              <a:rPr lang="de-DE" dirty="0" smtClean="0">
                <a:latin typeface="Segoe UI" panose="020B0502040204020203" pitchFamily="34" charset="0"/>
                <a:ea typeface="Segoe UI Black" panose="020B0A02040204020203" pitchFamily="34" charset="0"/>
                <a:cs typeface="Segoe UI" panose="020B0502040204020203" pitchFamily="34" charset="0"/>
              </a:rPr>
              <a:t>weil die aktuelle Farbe (3a. = rot) nicht der gleichen Farbe entspricht, wie zwei Farbwechsel vorher (1. = gelb)</a:t>
            </a:r>
          </a:p>
          <a:p>
            <a:endParaRPr lang="de-DE" dirty="0">
              <a:latin typeface="Segoe UI" panose="020B0502040204020203" pitchFamily="34" charset="0"/>
              <a:ea typeface="Segoe UI Black" panose="020B0A02040204020203" pitchFamily="34" charset="0"/>
              <a:cs typeface="Segoe UI" panose="020B0502040204020203" pitchFamily="34" charset="0"/>
            </a:endParaRPr>
          </a:p>
        </p:txBody>
      </p:sp>
      <p:sp>
        <p:nvSpPr>
          <p:cNvPr id="45" name="Textfeld 44"/>
          <p:cNvSpPr txBox="1"/>
          <p:nvPr/>
        </p:nvSpPr>
        <p:spPr>
          <a:xfrm>
            <a:off x="413119" y="3132189"/>
            <a:ext cx="3188030" cy="1754326"/>
          </a:xfrm>
          <a:prstGeom prst="rect">
            <a:avLst/>
          </a:prstGeom>
          <a:noFill/>
        </p:spPr>
        <p:txBody>
          <a:bodyPr wrap="square" rtlCol="0">
            <a:spAutoFit/>
          </a:bodyPr>
          <a:lstStyle/>
          <a:p>
            <a:r>
              <a:rPr lang="de-DE" dirty="0">
                <a:latin typeface="Segoe UI" panose="020B0502040204020203" pitchFamily="34" charset="0"/>
                <a:ea typeface="Segoe UI Black" panose="020B0A02040204020203" pitchFamily="34" charset="0"/>
                <a:cs typeface="Segoe UI" panose="020B0502040204020203" pitchFamily="34" charset="0"/>
              </a:rPr>
              <a:t>gelb – rot – </a:t>
            </a:r>
            <a:r>
              <a:rPr lang="de-DE" dirty="0" smtClean="0">
                <a:latin typeface="Segoe UI" panose="020B0502040204020203" pitchFamily="34" charset="0"/>
                <a:ea typeface="Segoe UI Black" panose="020B0A02040204020203" pitchFamily="34" charset="0"/>
                <a:cs typeface="Segoe UI" panose="020B0502040204020203" pitchFamily="34" charset="0"/>
              </a:rPr>
              <a:t>gelb </a:t>
            </a:r>
            <a:r>
              <a:rPr lang="de-DE" dirty="0">
                <a:latin typeface="Segoe UI" panose="020B0502040204020203" pitchFamily="34" charset="0"/>
                <a:ea typeface="Segoe UI Black" panose="020B0A02040204020203" pitchFamily="34" charset="0"/>
                <a:cs typeface="Segoe UI" panose="020B0502040204020203" pitchFamily="34" charset="0"/>
              </a:rPr>
              <a:t>=</a:t>
            </a:r>
            <a:endParaRPr lang="de-DE" dirty="0" smtClean="0">
              <a:latin typeface="Segoe UI Black" panose="020B0A02040204020203" pitchFamily="34" charset="0"/>
              <a:ea typeface="Segoe UI Black" panose="020B0A02040204020203" pitchFamily="34" charset="0"/>
            </a:endParaRPr>
          </a:p>
          <a:p>
            <a:r>
              <a:rPr lang="de-DE" dirty="0" smtClean="0">
                <a:latin typeface="Segoe UI Black" panose="020B0A02040204020203" pitchFamily="34" charset="0"/>
                <a:ea typeface="Segoe UI Black" panose="020B0A02040204020203" pitchFamily="34" charset="0"/>
              </a:rPr>
              <a:t>Strecksprung, </a:t>
            </a:r>
            <a:r>
              <a:rPr lang="de-DE" dirty="0" smtClean="0">
                <a:latin typeface="Segoe UI" panose="020B0502040204020203" pitchFamily="34" charset="0"/>
                <a:ea typeface="Segoe UI Black" panose="020B0A02040204020203" pitchFamily="34" charset="0"/>
                <a:cs typeface="Segoe UI" panose="020B0502040204020203" pitchFamily="34" charset="0"/>
              </a:rPr>
              <a:t>weil die aktuelle Farbe (3b. = gelb) der gleichen Farbe entspricht, wie zwei Farbwechsel zuvor (1. gelb)</a:t>
            </a:r>
            <a:endParaRPr lang="de-DE" dirty="0">
              <a:latin typeface="Segoe UI" panose="020B0502040204020203" pitchFamily="34" charset="0"/>
              <a:ea typeface="Segoe UI Black" panose="020B0A02040204020203" pitchFamily="34" charset="0"/>
              <a:cs typeface="Segoe UI" panose="020B0502040204020203" pitchFamily="34" charset="0"/>
            </a:endParaRPr>
          </a:p>
        </p:txBody>
      </p:sp>
      <p:grpSp>
        <p:nvGrpSpPr>
          <p:cNvPr id="49" name="Gruppieren 48"/>
          <p:cNvGrpSpPr/>
          <p:nvPr/>
        </p:nvGrpSpPr>
        <p:grpSpPr>
          <a:xfrm>
            <a:off x="3739538" y="1813119"/>
            <a:ext cx="4712925" cy="4569951"/>
            <a:chOff x="3502360" y="1813119"/>
            <a:chExt cx="4712925" cy="4569951"/>
          </a:xfrm>
        </p:grpSpPr>
        <p:grpSp>
          <p:nvGrpSpPr>
            <p:cNvPr id="29" name="Gruppieren 28"/>
            <p:cNvGrpSpPr/>
            <p:nvPr/>
          </p:nvGrpSpPr>
          <p:grpSpPr>
            <a:xfrm>
              <a:off x="3502360" y="1813119"/>
              <a:ext cx="4712925" cy="4569951"/>
              <a:chOff x="2452985" y="253976"/>
              <a:chExt cx="6328581" cy="6317553"/>
            </a:xfrm>
          </p:grpSpPr>
          <p:sp>
            <p:nvSpPr>
              <p:cNvPr id="5" name="Ellipse 4"/>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Ellipse 5"/>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7506055" y="1179737"/>
                <a:ext cx="496800" cy="496800"/>
              </a:xfrm>
              <a:prstGeom prst="ellipse">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8236042" y="2581683"/>
                <a:ext cx="496800" cy="496800"/>
              </a:xfrm>
              <a:prstGeom prst="ellipse">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127753" y="4155670"/>
                <a:ext cx="496800" cy="496800"/>
              </a:xfrm>
              <a:prstGeom prst="ellipse">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1" name="Ellipse 20"/>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2781291" y="1834202"/>
                <a:ext cx="496800" cy="496800"/>
              </a:xfrm>
              <a:prstGeom prst="ellipse">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cxnSp>
          <p:nvCxnSpPr>
            <p:cNvPr id="38" name="Gerade Verbindung mit Pfeil 37"/>
            <p:cNvCxnSpPr/>
            <p:nvPr/>
          </p:nvCxnSpPr>
          <p:spPr>
            <a:xfrm>
              <a:off x="5841926" y="2323031"/>
              <a:ext cx="560075" cy="107186"/>
            </a:xfrm>
            <a:prstGeom prst="straightConnector1">
              <a:avLst/>
            </a:prstGeom>
            <a:ln w="57150">
              <a:solidFill>
                <a:schemeClr val="bg1">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46" name="Textfeld 45"/>
            <p:cNvSpPr txBox="1"/>
            <p:nvPr/>
          </p:nvSpPr>
          <p:spPr>
            <a:xfrm>
              <a:off x="6890205" y="2585224"/>
              <a:ext cx="375201" cy="369332"/>
            </a:xfrm>
            <a:prstGeom prst="rect">
              <a:avLst/>
            </a:prstGeom>
            <a:noFill/>
          </p:spPr>
          <p:txBody>
            <a:bodyPr wrap="square" rtlCol="0">
              <a:spAutoFit/>
            </a:bodyPr>
            <a:lstStyle/>
            <a:p>
              <a:r>
                <a:rPr lang="de-DE" dirty="0" smtClean="0">
                  <a:latin typeface="Segoe UI Black" panose="020B0A02040204020203" pitchFamily="34" charset="0"/>
                  <a:ea typeface="Segoe UI Black" panose="020B0A02040204020203" pitchFamily="34" charset="0"/>
                </a:rPr>
                <a:t>1.</a:t>
              </a:r>
              <a:endParaRPr lang="de-DE" dirty="0">
                <a:latin typeface="Segoe UI" panose="020B0502040204020203" pitchFamily="34" charset="0"/>
                <a:ea typeface="Segoe UI Black" panose="020B0A02040204020203" pitchFamily="34" charset="0"/>
                <a:cs typeface="Segoe UI" panose="020B0502040204020203" pitchFamily="34" charset="0"/>
              </a:endParaRPr>
            </a:p>
          </p:txBody>
        </p:sp>
        <p:sp>
          <p:nvSpPr>
            <p:cNvPr id="47" name="Textfeld 46"/>
            <p:cNvSpPr txBox="1"/>
            <p:nvPr/>
          </p:nvSpPr>
          <p:spPr>
            <a:xfrm>
              <a:off x="7174151" y="4543306"/>
              <a:ext cx="554236" cy="369332"/>
            </a:xfrm>
            <a:prstGeom prst="rect">
              <a:avLst/>
            </a:prstGeom>
            <a:noFill/>
          </p:spPr>
          <p:txBody>
            <a:bodyPr wrap="square" rtlCol="0">
              <a:spAutoFit/>
            </a:bodyPr>
            <a:lstStyle/>
            <a:p>
              <a:r>
                <a:rPr lang="de-DE" dirty="0" smtClean="0">
                  <a:latin typeface="Segoe UI Black" panose="020B0A02040204020203" pitchFamily="34" charset="0"/>
                  <a:ea typeface="Segoe UI Black" panose="020B0A02040204020203" pitchFamily="34" charset="0"/>
                </a:rPr>
                <a:t>3a.</a:t>
              </a:r>
              <a:endParaRPr lang="de-DE" dirty="0">
                <a:latin typeface="Segoe UI" panose="020B0502040204020203" pitchFamily="34" charset="0"/>
                <a:ea typeface="Segoe UI Black" panose="020B0A02040204020203" pitchFamily="34" charset="0"/>
                <a:cs typeface="Segoe UI" panose="020B0502040204020203" pitchFamily="34" charset="0"/>
              </a:endParaRPr>
            </a:p>
          </p:txBody>
        </p:sp>
        <p:sp>
          <p:nvSpPr>
            <p:cNvPr id="48" name="Textfeld 47"/>
            <p:cNvSpPr txBox="1"/>
            <p:nvPr/>
          </p:nvSpPr>
          <p:spPr>
            <a:xfrm>
              <a:off x="4195340" y="3003791"/>
              <a:ext cx="613055" cy="369332"/>
            </a:xfrm>
            <a:prstGeom prst="rect">
              <a:avLst/>
            </a:prstGeom>
            <a:noFill/>
          </p:spPr>
          <p:txBody>
            <a:bodyPr wrap="square" rtlCol="0">
              <a:spAutoFit/>
            </a:bodyPr>
            <a:lstStyle/>
            <a:p>
              <a:r>
                <a:rPr lang="de-DE" dirty="0" smtClean="0">
                  <a:latin typeface="Segoe UI Black" panose="020B0A02040204020203" pitchFamily="34" charset="0"/>
                  <a:ea typeface="Segoe UI Black" panose="020B0A02040204020203" pitchFamily="34" charset="0"/>
                </a:rPr>
                <a:t>3b.</a:t>
              </a:r>
              <a:endParaRPr lang="de-DE" dirty="0">
                <a:latin typeface="Segoe UI" panose="020B0502040204020203" pitchFamily="34" charset="0"/>
                <a:ea typeface="Segoe UI Black" panose="020B0A02040204020203" pitchFamily="34" charset="0"/>
                <a:cs typeface="Segoe UI" panose="020B0502040204020203" pitchFamily="34" charset="0"/>
              </a:endParaRPr>
            </a:p>
          </p:txBody>
        </p:sp>
      </p:grpSp>
      <p:sp>
        <p:nvSpPr>
          <p:cNvPr id="50" name="Rechteck 49"/>
          <p:cNvSpPr/>
          <p:nvPr/>
        </p:nvSpPr>
        <p:spPr>
          <a:xfrm>
            <a:off x="7687568" y="5960405"/>
            <a:ext cx="4568402" cy="707886"/>
          </a:xfrm>
          <a:prstGeom prst="rect">
            <a:avLst/>
          </a:prstGeom>
        </p:spPr>
        <p:txBody>
          <a:bodyPr wrap="square">
            <a:spAutoFit/>
          </a:bodyPr>
          <a:lstStyle/>
          <a:p>
            <a:pPr algn="just"/>
            <a:r>
              <a:rPr lang="de-DE" sz="2000" i="1" dirty="0" smtClean="0">
                <a:latin typeface="Segoe UI" panose="020B0502040204020203" pitchFamily="34" charset="0"/>
                <a:ea typeface="Segoe UI Black" panose="020B0A02040204020203" pitchFamily="34" charset="0"/>
                <a:cs typeface="Segoe UI" panose="020B0502040204020203" pitchFamily="34" charset="0"/>
              </a:rPr>
              <a:t>Alles klar? </a:t>
            </a:r>
          </a:p>
          <a:p>
            <a:pPr algn="just"/>
            <a:r>
              <a:rPr lang="de-DE" sz="2000" i="1" dirty="0" smtClean="0">
                <a:latin typeface="Segoe UI" panose="020B0502040204020203" pitchFamily="34" charset="0"/>
                <a:ea typeface="Segoe UI Black" panose="020B0A02040204020203" pitchFamily="34" charset="0"/>
                <a:cs typeface="Segoe UI" panose="020B0502040204020203" pitchFamily="34" charset="0"/>
              </a:rPr>
              <a:t>Klicke, </a:t>
            </a:r>
            <a:r>
              <a:rPr lang="de-DE" sz="2000" i="1" dirty="0">
                <a:latin typeface="Segoe UI" panose="020B0502040204020203" pitchFamily="34" charset="0"/>
                <a:ea typeface="Segoe UI Black" panose="020B0A02040204020203" pitchFamily="34" charset="0"/>
                <a:cs typeface="Segoe UI" panose="020B0502040204020203" pitchFamily="34" charset="0"/>
              </a:rPr>
              <a:t>um mit der Übung zu beginnen!</a:t>
            </a:r>
            <a:endParaRPr lang="de-DE" sz="2000" dirty="0">
              <a:latin typeface="Segoe UI" panose="020B0502040204020203" pitchFamily="34" charset="0"/>
              <a:ea typeface="Segoe UI Black" panose="020B0A02040204020203" pitchFamily="34" charset="0"/>
              <a:cs typeface="Segoe UI" panose="020B0502040204020203" pitchFamily="34" charset="0"/>
            </a:endParaRPr>
          </a:p>
        </p:txBody>
      </p:sp>
      <p:sp>
        <p:nvSpPr>
          <p:cNvPr id="36" name="Textfeld 35"/>
          <p:cNvSpPr txBox="1"/>
          <p:nvPr/>
        </p:nvSpPr>
        <p:spPr>
          <a:xfrm>
            <a:off x="7573266" y="3485303"/>
            <a:ext cx="407818" cy="369332"/>
          </a:xfrm>
          <a:prstGeom prst="rect">
            <a:avLst/>
          </a:prstGeom>
          <a:noFill/>
        </p:spPr>
        <p:txBody>
          <a:bodyPr wrap="square" rtlCol="0">
            <a:spAutoFit/>
          </a:bodyPr>
          <a:lstStyle/>
          <a:p>
            <a:r>
              <a:rPr lang="de-DE" dirty="0" smtClean="0">
                <a:latin typeface="Segoe UI Black" panose="020B0A02040204020203" pitchFamily="34" charset="0"/>
                <a:ea typeface="Segoe UI Black" panose="020B0A02040204020203" pitchFamily="34" charset="0"/>
              </a:rPr>
              <a:t>2.</a:t>
            </a:r>
            <a:endParaRPr lang="de-DE" dirty="0">
              <a:latin typeface="Segoe UI" panose="020B0502040204020203" pitchFamily="34" charset="0"/>
              <a:ea typeface="Segoe UI Black" panose="020B0A02040204020203" pitchFamily="34" charset="0"/>
              <a:cs typeface="Segoe UI" panose="020B0502040204020203" pitchFamily="34" charset="0"/>
            </a:endParaRPr>
          </a:p>
        </p:txBody>
      </p:sp>
    </p:spTree>
    <p:extLst>
      <p:ext uri="{BB962C8B-B14F-4D97-AF65-F5344CB8AC3E}">
        <p14:creationId xmlns:p14="http://schemas.microsoft.com/office/powerpoint/2010/main" val="2559124458"/>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10"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8907846"/>
      </p:ext>
    </p:extLst>
  </p:cSld>
  <p:clrMapOvr>
    <a:masterClrMapping/>
  </p:clrMapOvr>
  <mc:AlternateContent xmlns:mc="http://schemas.openxmlformats.org/markup-compatibility/2006" xmlns:p14="http://schemas.microsoft.com/office/powerpoint/2010/main">
    <mc:Choice Requires="p14">
      <p:transition spd="slow" p14:dur="5000" advClick="0" advTm="4000"/>
    </mc:Choice>
    <mc:Fallback xmlns="">
      <p:transition spd="slow" advClick="0" advTm="4000"/>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rgbClr val="00B05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rgbClr val="0070C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085758077"/>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rgbClr val="0070C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4025917864"/>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rgbClr val="00B05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3894858812"/>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rgbClr val="0070C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rgbClr val="0070C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740191360"/>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rgbClr val="00B05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906365202"/>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rgbClr val="0070C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723566281"/>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153774375"/>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rgbClr val="00B05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rgbClr val="0070C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333639774"/>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rgbClr val="00B05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3662919776"/>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rgbClr val="00B05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rgbClr val="00B05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865440642"/>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rgbClr val="00B05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rgbClr val="0070C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3717918600"/>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44381989"/>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rgbClr val="00B05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313128458"/>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rgbClr val="00B05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807673849"/>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rgbClr val="FF00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2693943"/>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rgbClr val="0070C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rgbClr val="00B05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72304848"/>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hteck 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Ellipse 3"/>
          <p:cNvSpPr/>
          <p:nvPr/>
        </p:nvSpPr>
        <p:spPr>
          <a:xfrm>
            <a:off x="2705101" y="502920"/>
            <a:ext cx="5832000" cy="583200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4" name="Ellipse 73"/>
          <p:cNvSpPr/>
          <p:nvPr/>
        </p:nvSpPr>
        <p:spPr>
          <a:xfrm>
            <a:off x="5366927" y="25397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6156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Ellipse 53"/>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Ellipse 54"/>
          <p:cNvSpPr/>
          <p:nvPr/>
        </p:nvSpPr>
        <p:spPr>
          <a:xfrm>
            <a:off x="7963058" y="183483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Ellipse 55"/>
          <p:cNvSpPr/>
          <p:nvPr/>
        </p:nvSpPr>
        <p:spPr>
          <a:xfrm>
            <a:off x="8234826" y="258434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Ellipse 56"/>
          <p:cNvSpPr/>
          <p:nvPr/>
        </p:nvSpPr>
        <p:spPr>
          <a:xfrm>
            <a:off x="8283550" y="337898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Ellipse 57"/>
          <p:cNvSpPr/>
          <p:nvPr/>
        </p:nvSpPr>
        <p:spPr>
          <a:xfrm>
            <a:off x="8126537"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7759974" y="486254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Ellipse 59"/>
          <p:cNvSpPr/>
          <p:nvPr/>
        </p:nvSpPr>
        <p:spPr>
          <a:xfrm>
            <a:off x="7213518" y="544170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Ellipse 60"/>
          <p:cNvSpPr/>
          <p:nvPr/>
        </p:nvSpPr>
        <p:spPr>
          <a:xfrm>
            <a:off x="6535060" y="585947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Ellipse 61"/>
          <p:cNvSpPr/>
          <p:nvPr/>
        </p:nvSpPr>
        <p:spPr>
          <a:xfrm>
            <a:off x="5769197" y="607739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Ellipse 62"/>
          <p:cNvSpPr/>
          <p:nvPr/>
        </p:nvSpPr>
        <p:spPr>
          <a:xfrm>
            <a:off x="4974805" y="607604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4" name="Ellipse 63"/>
          <p:cNvSpPr/>
          <p:nvPr/>
        </p:nvSpPr>
        <p:spPr>
          <a:xfrm>
            <a:off x="4205532" y="58594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5" name="Ellipse 64"/>
          <p:cNvSpPr/>
          <p:nvPr/>
        </p:nvSpPr>
        <p:spPr>
          <a:xfrm>
            <a:off x="3525980" y="54455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6" name="Ellipse 65"/>
          <p:cNvSpPr/>
          <p:nvPr/>
        </p:nvSpPr>
        <p:spPr>
          <a:xfrm>
            <a:off x="2982737" y="486331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7" name="Ellipse 66"/>
          <p:cNvSpPr/>
          <p:nvPr/>
        </p:nvSpPr>
        <p:spPr>
          <a:xfrm>
            <a:off x="2617722" y="415833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8" name="Ellipse 67"/>
          <p:cNvSpPr/>
          <p:nvPr/>
        </p:nvSpPr>
        <p:spPr>
          <a:xfrm>
            <a:off x="2456608" y="337652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9" name="Ellipse 68"/>
          <p:cNvSpPr/>
          <p:nvPr/>
        </p:nvSpPr>
        <p:spPr>
          <a:xfrm>
            <a:off x="2507785" y="258409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0" name="Ellipse 69"/>
          <p:cNvSpPr/>
          <p:nvPr/>
        </p:nvSpPr>
        <p:spPr>
          <a:xfrm>
            <a:off x="2780075" y="1836866"/>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1" name="Ellipse 70"/>
          <p:cNvSpPr/>
          <p:nvPr/>
        </p:nvSpPr>
        <p:spPr>
          <a:xfrm>
            <a:off x="3234947" y="118240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2" name="Ellipse 71"/>
          <p:cNvSpPr/>
          <p:nvPr/>
        </p:nvSpPr>
        <p:spPr>
          <a:xfrm>
            <a:off x="3854177" y="68664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3" name="Ellipse 72"/>
          <p:cNvSpPr/>
          <p:nvPr/>
        </p:nvSpPr>
        <p:spPr>
          <a:xfrm>
            <a:off x="4582392" y="3639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7" name="Ellipse 6"/>
          <p:cNvSpPr/>
          <p:nvPr/>
        </p:nvSpPr>
        <p:spPr>
          <a:xfrm>
            <a:off x="6159127" y="36484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Ellipse 9"/>
          <p:cNvSpPr/>
          <p:nvPr/>
        </p:nvSpPr>
        <p:spPr>
          <a:xfrm>
            <a:off x="6157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 name="Ellipse 2"/>
          <p:cNvSpPr/>
          <p:nvPr/>
        </p:nvSpPr>
        <p:spPr>
          <a:xfrm>
            <a:off x="5371857" y="25397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9" name="Ellipse 8"/>
          <p:cNvSpPr/>
          <p:nvPr/>
        </p:nvSpPr>
        <p:spPr>
          <a:xfrm>
            <a:off x="6886718" y="682937"/>
            <a:ext cx="496800" cy="496800"/>
          </a:xfrm>
          <a:prstGeom prst="ellipse">
            <a:avLst/>
          </a:prstGeom>
          <a:solidFill>
            <a:srgbClr val="0070C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Ellipse 7"/>
          <p:cNvSpPr/>
          <p:nvPr/>
        </p:nvSpPr>
        <p:spPr>
          <a:xfrm>
            <a:off x="6886718" y="6829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1" name="Ellipse 10"/>
          <p:cNvSpPr/>
          <p:nvPr/>
        </p:nvSpPr>
        <p:spPr>
          <a:xfrm>
            <a:off x="7506055" y="1179737"/>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2" name="Ellipse 11"/>
          <p:cNvSpPr/>
          <p:nvPr/>
        </p:nvSpPr>
        <p:spPr>
          <a:xfrm>
            <a:off x="7964274" y="1832175"/>
            <a:ext cx="496800" cy="496800"/>
          </a:xfrm>
          <a:prstGeom prst="ellipse">
            <a:avLst/>
          </a:prstGeom>
          <a:solidFill>
            <a:srgbClr val="00B05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3" name="Ellipse 12"/>
          <p:cNvSpPr/>
          <p:nvPr/>
        </p:nvSpPr>
        <p:spPr>
          <a:xfrm>
            <a:off x="8232729" y="258436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4" name="Ellipse 13"/>
          <p:cNvSpPr/>
          <p:nvPr/>
        </p:nvSpPr>
        <p:spPr>
          <a:xfrm>
            <a:off x="8284766" y="337692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5" name="Ellipse 14"/>
          <p:cNvSpPr/>
          <p:nvPr/>
        </p:nvSpPr>
        <p:spPr>
          <a:xfrm>
            <a:off x="7506055"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6" name="Ellipse 15"/>
          <p:cNvSpPr/>
          <p:nvPr/>
        </p:nvSpPr>
        <p:spPr>
          <a:xfrm>
            <a:off x="7964274" y="183217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7" name="Ellipse 16"/>
          <p:cNvSpPr/>
          <p:nvPr/>
        </p:nvSpPr>
        <p:spPr>
          <a:xfrm>
            <a:off x="8236042" y="258168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8" name="Ellipse 17"/>
          <p:cNvSpPr/>
          <p:nvPr/>
        </p:nvSpPr>
        <p:spPr>
          <a:xfrm>
            <a:off x="8284766" y="337632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0" name="Ellipse 19"/>
          <p:cNvSpPr/>
          <p:nvPr/>
        </p:nvSpPr>
        <p:spPr>
          <a:xfrm>
            <a:off x="8127753" y="415567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9" name="Ellipse 18"/>
          <p:cNvSpPr/>
          <p:nvPr/>
        </p:nvSpPr>
        <p:spPr>
          <a:xfrm>
            <a:off x="8127753"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3" name="Ellipse 22"/>
          <p:cNvSpPr/>
          <p:nvPr/>
        </p:nvSpPr>
        <p:spPr>
          <a:xfrm>
            <a:off x="7761190" y="485975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2" name="Ellipse 21"/>
          <p:cNvSpPr/>
          <p:nvPr/>
        </p:nvSpPr>
        <p:spPr>
          <a:xfrm>
            <a:off x="7761190" y="485987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Ellipse 24"/>
          <p:cNvSpPr/>
          <p:nvPr/>
        </p:nvSpPr>
        <p:spPr>
          <a:xfrm>
            <a:off x="7214734" y="5442573"/>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4" name="Ellipse 23"/>
          <p:cNvSpPr/>
          <p:nvPr/>
        </p:nvSpPr>
        <p:spPr>
          <a:xfrm>
            <a:off x="7214734" y="543904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Ellipse 26"/>
          <p:cNvSpPr/>
          <p:nvPr/>
        </p:nvSpPr>
        <p:spPr>
          <a:xfrm>
            <a:off x="6536276" y="5856809"/>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6" name="Ellipse 25"/>
          <p:cNvSpPr/>
          <p:nvPr/>
        </p:nvSpPr>
        <p:spPr>
          <a:xfrm>
            <a:off x="6536276" y="585680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Ellipse 28"/>
          <p:cNvSpPr/>
          <p:nvPr/>
        </p:nvSpPr>
        <p:spPr>
          <a:xfrm>
            <a:off x="577133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Ellipse 27"/>
          <p:cNvSpPr/>
          <p:nvPr/>
        </p:nvSpPr>
        <p:spPr>
          <a:xfrm>
            <a:off x="5770413" y="6074729"/>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4976589" y="607338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Ellipse 29"/>
          <p:cNvSpPr/>
          <p:nvPr/>
        </p:nvSpPr>
        <p:spPr>
          <a:xfrm>
            <a:off x="4976021" y="607338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207842" y="5856780"/>
            <a:ext cx="496800" cy="496800"/>
          </a:xfrm>
          <a:prstGeom prst="ellipse">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206748" y="58567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528290" y="5442851"/>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Ellipse 33"/>
          <p:cNvSpPr/>
          <p:nvPr/>
        </p:nvSpPr>
        <p:spPr>
          <a:xfrm>
            <a:off x="3527196" y="5442851"/>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Ellipse 36"/>
          <p:cNvSpPr/>
          <p:nvPr/>
        </p:nvSpPr>
        <p:spPr>
          <a:xfrm>
            <a:off x="2983953" y="4859758"/>
            <a:ext cx="496800" cy="496800"/>
          </a:xfrm>
          <a:prstGeom prst="ellipse">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983953" y="4860654"/>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Ellipse 38"/>
          <p:cNvSpPr/>
          <p:nvPr/>
        </p:nvSpPr>
        <p:spPr>
          <a:xfrm>
            <a:off x="2618938" y="4156004"/>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2618938" y="415567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Ellipse 40"/>
          <p:cNvSpPr/>
          <p:nvPr/>
        </p:nvSpPr>
        <p:spPr>
          <a:xfrm>
            <a:off x="2457824" y="3374198"/>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452985" y="3374198"/>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Ellipse 42"/>
          <p:cNvSpPr/>
          <p:nvPr/>
        </p:nvSpPr>
        <p:spPr>
          <a:xfrm>
            <a:off x="2509001" y="2584746"/>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2509001" y="2581433"/>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79107" y="1833705"/>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Ellipse 43"/>
          <p:cNvSpPr/>
          <p:nvPr/>
        </p:nvSpPr>
        <p:spPr>
          <a:xfrm>
            <a:off x="2781291" y="1834202"/>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3236163" y="1184400"/>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236163" y="1179737"/>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Ellipse 48"/>
          <p:cNvSpPr/>
          <p:nvPr/>
        </p:nvSpPr>
        <p:spPr>
          <a:xfrm>
            <a:off x="3852498" y="683512"/>
            <a:ext cx="496800" cy="496800"/>
          </a:xfrm>
          <a:prstGeom prst="ellipse">
            <a:avLst/>
          </a:prstGeom>
          <a:solidFill>
            <a:schemeClr val="bg1">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3855393" y="683980"/>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4583608" y="361315"/>
            <a:ext cx="496800" cy="496800"/>
          </a:xfrm>
          <a:prstGeom prst="ellipse">
            <a:avLst/>
          </a:prstGeom>
          <a:solidFill>
            <a:srgbClr val="FFFF00"/>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Ellipse 49"/>
          <p:cNvSpPr/>
          <p:nvPr/>
        </p:nvSpPr>
        <p:spPr>
          <a:xfrm>
            <a:off x="4583608" y="361315"/>
            <a:ext cx="496800" cy="49680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1831266776"/>
      </p:ext>
    </p:extLst>
  </p:cSld>
  <p:clrMapOvr>
    <a:masterClrMapping/>
  </p:clrMapOvr>
  <mc:AlternateContent xmlns:mc="http://schemas.openxmlformats.org/markup-compatibility/2006" xmlns:p14="http://schemas.microsoft.com/office/powerpoint/2010/main">
    <mc:Choice Requires="p14">
      <p:transition spd="slow" p14:dur="2000" advClick="0" advTm="18400"/>
    </mc:Choice>
    <mc:Fallback xmlns="">
      <p:transition spd="slow" advClick="0" advTm="184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799"/>
                                          </p:stCondLst>
                                        </p:cTn>
                                        <p:tgtEl>
                                          <p:spTgt spid="3"/>
                                        </p:tgtEl>
                                        <p:attrNameLst>
                                          <p:attrName>style.visibility</p:attrName>
                                        </p:attrNameLst>
                                      </p:cBhvr>
                                      <p:to>
                                        <p:strVal val="hidden"/>
                                      </p:to>
                                    </p:set>
                                  </p:childTnLst>
                                </p:cTn>
                              </p:par>
                              <p:par>
                                <p:cTn id="7" presetID="1" presetClass="exit" presetSubtype="0" fill="hold" grpId="0" nodeType="withEffect">
                                  <p:stCondLst>
                                    <p:cond delay="0"/>
                                  </p:stCondLst>
                                  <p:childTnLst>
                                    <p:set>
                                      <p:cBhvr>
                                        <p:cTn id="8" dur="1" fill="hold">
                                          <p:stCondLst>
                                            <p:cond delay="799"/>
                                          </p:stCondLst>
                                        </p:cTn>
                                        <p:tgtEl>
                                          <p:spTgt spid="10"/>
                                        </p:tgtEl>
                                        <p:attrNameLst>
                                          <p:attrName>style.visibility</p:attrName>
                                        </p:attrNameLst>
                                      </p:cBhvr>
                                      <p:to>
                                        <p:strVal val="hidden"/>
                                      </p:to>
                                    </p:set>
                                  </p:childTnLst>
                                </p:cTn>
                              </p:par>
                              <p:par>
                                <p:cTn id="9" presetID="1" presetClass="exit" presetSubtype="0" fill="hold" grpId="0" nodeType="withEffect">
                                  <p:stCondLst>
                                    <p:cond delay="0"/>
                                  </p:stCondLst>
                                  <p:childTnLst>
                                    <p:set>
                                      <p:cBhvr>
                                        <p:cTn id="10" dur="1" fill="hold">
                                          <p:stCondLst>
                                            <p:cond delay="1599"/>
                                          </p:stCondLst>
                                        </p:cTn>
                                        <p:tgtEl>
                                          <p:spTgt spid="7"/>
                                        </p:tgtEl>
                                        <p:attrNameLst>
                                          <p:attrName>style.visibility</p:attrName>
                                        </p:attrNameLst>
                                      </p:cBhvr>
                                      <p:to>
                                        <p:strVal val="hidden"/>
                                      </p:to>
                                    </p:set>
                                  </p:childTnLst>
                                </p:cTn>
                              </p:par>
                              <p:par>
                                <p:cTn id="11" presetID="1" presetClass="exit" presetSubtype="0" fill="hold" grpId="0" nodeType="withEffect">
                                  <p:stCondLst>
                                    <p:cond delay="0"/>
                                  </p:stCondLst>
                                  <p:childTnLst>
                                    <p:set>
                                      <p:cBhvr>
                                        <p:cTn id="12" dur="1" fill="hold">
                                          <p:stCondLst>
                                            <p:cond delay="1599"/>
                                          </p:stCondLst>
                                        </p:cTn>
                                        <p:tgtEl>
                                          <p:spTgt spid="8"/>
                                        </p:tgtEl>
                                        <p:attrNameLst>
                                          <p:attrName>style.visibility</p:attrName>
                                        </p:attrNameLst>
                                      </p:cBhvr>
                                      <p:to>
                                        <p:strVal val="hidden"/>
                                      </p:to>
                                    </p:set>
                                  </p:childTnLst>
                                </p:cTn>
                              </p:par>
                              <p:par>
                                <p:cTn id="13" presetID="1" presetClass="exit" presetSubtype="0" fill="hold" grpId="0" nodeType="withEffect">
                                  <p:stCondLst>
                                    <p:cond delay="0"/>
                                  </p:stCondLst>
                                  <p:childTnLst>
                                    <p:set>
                                      <p:cBhvr>
                                        <p:cTn id="14" dur="1" fill="hold">
                                          <p:stCondLst>
                                            <p:cond delay="2399"/>
                                          </p:stCondLst>
                                        </p:cTn>
                                        <p:tgtEl>
                                          <p:spTgt spid="9"/>
                                        </p:tgtEl>
                                        <p:attrNameLst>
                                          <p:attrName>style.visibility</p:attrName>
                                        </p:attrNameLst>
                                      </p:cBhvr>
                                      <p:to>
                                        <p:strVal val="hidden"/>
                                      </p:to>
                                    </p:set>
                                  </p:childTnLst>
                                </p:cTn>
                              </p:par>
                              <p:par>
                                <p:cTn id="15" presetID="1" presetClass="exit" presetSubtype="0" fill="hold" grpId="0" nodeType="withEffect">
                                  <p:stCondLst>
                                    <p:cond delay="0"/>
                                  </p:stCondLst>
                                  <p:childTnLst>
                                    <p:set>
                                      <p:cBhvr>
                                        <p:cTn id="16" dur="1" fill="hold">
                                          <p:stCondLst>
                                            <p:cond delay="2399"/>
                                          </p:stCondLst>
                                        </p:cTn>
                                        <p:tgtEl>
                                          <p:spTgt spid="15"/>
                                        </p:tgtEl>
                                        <p:attrNameLst>
                                          <p:attrName>style.visibility</p:attrName>
                                        </p:attrNameLst>
                                      </p:cBhvr>
                                      <p:to>
                                        <p:strVal val="hidden"/>
                                      </p:to>
                                    </p:set>
                                  </p:childTnLst>
                                </p:cTn>
                              </p:par>
                              <p:par>
                                <p:cTn id="17" presetID="1" presetClass="exit" presetSubtype="0" fill="hold" grpId="0" nodeType="withEffect">
                                  <p:stCondLst>
                                    <p:cond delay="0"/>
                                  </p:stCondLst>
                                  <p:childTnLst>
                                    <p:set>
                                      <p:cBhvr>
                                        <p:cTn id="18" dur="1" fill="hold">
                                          <p:stCondLst>
                                            <p:cond delay="3199"/>
                                          </p:stCondLst>
                                        </p:cTn>
                                        <p:tgtEl>
                                          <p:spTgt spid="11"/>
                                        </p:tgtEl>
                                        <p:attrNameLst>
                                          <p:attrName>style.visibility</p:attrName>
                                        </p:attrNameLst>
                                      </p:cBhvr>
                                      <p:to>
                                        <p:strVal val="hidden"/>
                                      </p:to>
                                    </p:set>
                                  </p:childTnLst>
                                </p:cTn>
                              </p:par>
                              <p:par>
                                <p:cTn id="19" presetID="1" presetClass="exit" presetSubtype="0" fill="hold" grpId="0" nodeType="withEffect">
                                  <p:stCondLst>
                                    <p:cond delay="0"/>
                                  </p:stCondLst>
                                  <p:childTnLst>
                                    <p:set>
                                      <p:cBhvr>
                                        <p:cTn id="20" dur="1" fill="hold">
                                          <p:stCondLst>
                                            <p:cond delay="3199"/>
                                          </p:stCondLst>
                                        </p:cTn>
                                        <p:tgtEl>
                                          <p:spTgt spid="16"/>
                                        </p:tgtEl>
                                        <p:attrNameLst>
                                          <p:attrName>style.visibility</p:attrName>
                                        </p:attrNameLst>
                                      </p:cBhvr>
                                      <p:to>
                                        <p:strVal val="hidden"/>
                                      </p:to>
                                    </p:set>
                                  </p:childTnLst>
                                </p:cTn>
                              </p:par>
                              <p:par>
                                <p:cTn id="21" presetID="1" presetClass="exit" presetSubtype="0" fill="hold" grpId="0" nodeType="withEffect">
                                  <p:stCondLst>
                                    <p:cond delay="0"/>
                                  </p:stCondLst>
                                  <p:childTnLst>
                                    <p:set>
                                      <p:cBhvr>
                                        <p:cTn id="22" dur="1" fill="hold">
                                          <p:stCondLst>
                                            <p:cond delay="3999"/>
                                          </p:stCondLst>
                                        </p:cTn>
                                        <p:tgtEl>
                                          <p:spTgt spid="12"/>
                                        </p:tgtEl>
                                        <p:attrNameLst>
                                          <p:attrName>style.visibility</p:attrName>
                                        </p:attrNameLst>
                                      </p:cBhvr>
                                      <p:to>
                                        <p:strVal val="hidden"/>
                                      </p:to>
                                    </p:set>
                                  </p:childTnLst>
                                </p:cTn>
                              </p:par>
                              <p:par>
                                <p:cTn id="23" presetID="1" presetClass="exit" presetSubtype="0" fill="hold" grpId="0" nodeType="withEffect">
                                  <p:stCondLst>
                                    <p:cond delay="0"/>
                                  </p:stCondLst>
                                  <p:childTnLst>
                                    <p:set>
                                      <p:cBhvr>
                                        <p:cTn id="24" dur="1" fill="hold">
                                          <p:stCondLst>
                                            <p:cond delay="3999"/>
                                          </p:stCondLst>
                                        </p:cTn>
                                        <p:tgtEl>
                                          <p:spTgt spid="17"/>
                                        </p:tgtEl>
                                        <p:attrNameLst>
                                          <p:attrName>style.visibility</p:attrName>
                                        </p:attrNameLst>
                                      </p:cBhvr>
                                      <p:to>
                                        <p:strVal val="hidden"/>
                                      </p:to>
                                    </p:set>
                                  </p:childTnLst>
                                </p:cTn>
                              </p:par>
                              <p:par>
                                <p:cTn id="25" presetID="1" presetClass="exit" presetSubtype="0" fill="hold" grpId="0" nodeType="withEffect">
                                  <p:stCondLst>
                                    <p:cond delay="0"/>
                                  </p:stCondLst>
                                  <p:childTnLst>
                                    <p:set>
                                      <p:cBhvr>
                                        <p:cTn id="26" dur="1" fill="hold">
                                          <p:stCondLst>
                                            <p:cond delay="4799"/>
                                          </p:stCondLst>
                                        </p:cTn>
                                        <p:tgtEl>
                                          <p:spTgt spid="13"/>
                                        </p:tgtEl>
                                        <p:attrNameLst>
                                          <p:attrName>style.visibility</p:attrName>
                                        </p:attrNameLst>
                                      </p:cBhvr>
                                      <p:to>
                                        <p:strVal val="hidden"/>
                                      </p:to>
                                    </p:set>
                                  </p:childTnLst>
                                </p:cTn>
                              </p:par>
                              <p:par>
                                <p:cTn id="27" presetID="1" presetClass="exit" presetSubtype="0" fill="hold" grpId="0" nodeType="withEffect">
                                  <p:stCondLst>
                                    <p:cond delay="0"/>
                                  </p:stCondLst>
                                  <p:childTnLst>
                                    <p:set>
                                      <p:cBhvr>
                                        <p:cTn id="28" dur="1" fill="hold">
                                          <p:stCondLst>
                                            <p:cond delay="4799"/>
                                          </p:stCondLst>
                                        </p:cTn>
                                        <p:tgtEl>
                                          <p:spTgt spid="18"/>
                                        </p:tgtEl>
                                        <p:attrNameLst>
                                          <p:attrName>style.visibility</p:attrName>
                                        </p:attrNameLst>
                                      </p:cBhvr>
                                      <p:to>
                                        <p:strVal val="hidden"/>
                                      </p:to>
                                    </p:set>
                                  </p:childTnLst>
                                </p:cTn>
                              </p:par>
                              <p:par>
                                <p:cTn id="29" presetID="1" presetClass="exit" presetSubtype="0" fill="hold" grpId="0" nodeType="withEffect">
                                  <p:stCondLst>
                                    <p:cond delay="0"/>
                                  </p:stCondLst>
                                  <p:childTnLst>
                                    <p:set>
                                      <p:cBhvr>
                                        <p:cTn id="30" dur="1" fill="hold">
                                          <p:stCondLst>
                                            <p:cond delay="5599"/>
                                          </p:stCondLst>
                                        </p:cTn>
                                        <p:tgtEl>
                                          <p:spTgt spid="14"/>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5599"/>
                                          </p:stCondLst>
                                        </p:cTn>
                                        <p:tgtEl>
                                          <p:spTgt spid="19"/>
                                        </p:tgtEl>
                                        <p:attrNameLst>
                                          <p:attrName>style.visibility</p:attrName>
                                        </p:attrNameLst>
                                      </p:cBhvr>
                                      <p:to>
                                        <p:strVal val="hidden"/>
                                      </p:to>
                                    </p:set>
                                  </p:childTnLst>
                                </p:cTn>
                              </p:par>
                              <p:par>
                                <p:cTn id="33" presetID="1" presetClass="exit" presetSubtype="0" fill="hold" grpId="0" nodeType="withEffect">
                                  <p:stCondLst>
                                    <p:cond delay="0"/>
                                  </p:stCondLst>
                                  <p:childTnLst>
                                    <p:set>
                                      <p:cBhvr>
                                        <p:cTn id="34" dur="1" fill="hold">
                                          <p:stCondLst>
                                            <p:cond delay="6399"/>
                                          </p:stCondLst>
                                        </p:cTn>
                                        <p:tgtEl>
                                          <p:spTgt spid="20"/>
                                        </p:tgtEl>
                                        <p:attrNameLst>
                                          <p:attrName>style.visibility</p:attrName>
                                        </p:attrNameLst>
                                      </p:cBhvr>
                                      <p:to>
                                        <p:strVal val="hidden"/>
                                      </p:to>
                                    </p:set>
                                  </p:childTnLst>
                                </p:cTn>
                              </p:par>
                              <p:par>
                                <p:cTn id="35" presetID="1" presetClass="exit" presetSubtype="0" fill="hold" grpId="0" nodeType="withEffect">
                                  <p:stCondLst>
                                    <p:cond delay="0"/>
                                  </p:stCondLst>
                                  <p:childTnLst>
                                    <p:set>
                                      <p:cBhvr>
                                        <p:cTn id="36" dur="1" fill="hold">
                                          <p:stCondLst>
                                            <p:cond delay="6399"/>
                                          </p:stCondLst>
                                        </p:cTn>
                                        <p:tgtEl>
                                          <p:spTgt spid="22"/>
                                        </p:tgtEl>
                                        <p:attrNameLst>
                                          <p:attrName>style.visibility</p:attrName>
                                        </p:attrNameLst>
                                      </p:cBhvr>
                                      <p:to>
                                        <p:strVal val="hidden"/>
                                      </p:to>
                                    </p:set>
                                  </p:childTnLst>
                                </p:cTn>
                              </p:par>
                              <p:par>
                                <p:cTn id="37" presetID="1" presetClass="exit" presetSubtype="0" fill="hold" grpId="0" nodeType="withEffect">
                                  <p:stCondLst>
                                    <p:cond delay="0"/>
                                  </p:stCondLst>
                                  <p:childTnLst>
                                    <p:set>
                                      <p:cBhvr>
                                        <p:cTn id="38" dur="1" fill="hold">
                                          <p:stCondLst>
                                            <p:cond delay="7199"/>
                                          </p:stCondLst>
                                        </p:cTn>
                                        <p:tgtEl>
                                          <p:spTgt spid="23"/>
                                        </p:tgtEl>
                                        <p:attrNameLst>
                                          <p:attrName>style.visibility</p:attrName>
                                        </p:attrNameLst>
                                      </p:cBhvr>
                                      <p:to>
                                        <p:strVal val="hidden"/>
                                      </p:to>
                                    </p:set>
                                  </p:childTnLst>
                                </p:cTn>
                              </p:par>
                              <p:par>
                                <p:cTn id="39" presetID="1" presetClass="exit" presetSubtype="0" fill="hold" grpId="0" nodeType="withEffect">
                                  <p:stCondLst>
                                    <p:cond delay="0"/>
                                  </p:stCondLst>
                                  <p:childTnLst>
                                    <p:set>
                                      <p:cBhvr>
                                        <p:cTn id="40" dur="1" fill="hold">
                                          <p:stCondLst>
                                            <p:cond delay="7199"/>
                                          </p:stCondLst>
                                        </p:cTn>
                                        <p:tgtEl>
                                          <p:spTgt spid="24"/>
                                        </p:tgtEl>
                                        <p:attrNameLst>
                                          <p:attrName>style.visibility</p:attrName>
                                        </p:attrNameLst>
                                      </p:cBhvr>
                                      <p:to>
                                        <p:strVal val="hidden"/>
                                      </p:to>
                                    </p:set>
                                  </p:childTnLst>
                                </p:cTn>
                              </p:par>
                              <p:par>
                                <p:cTn id="41" presetID="1" presetClass="exit" presetSubtype="0" fill="hold" grpId="0" nodeType="withEffect">
                                  <p:stCondLst>
                                    <p:cond delay="0"/>
                                  </p:stCondLst>
                                  <p:childTnLst>
                                    <p:set>
                                      <p:cBhvr>
                                        <p:cTn id="42" dur="1" fill="hold">
                                          <p:stCondLst>
                                            <p:cond delay="7999"/>
                                          </p:stCondLst>
                                        </p:cTn>
                                        <p:tgtEl>
                                          <p:spTgt spid="25"/>
                                        </p:tgtEl>
                                        <p:attrNameLst>
                                          <p:attrName>style.visibility</p:attrName>
                                        </p:attrNameLst>
                                      </p:cBhvr>
                                      <p:to>
                                        <p:strVal val="hidden"/>
                                      </p:to>
                                    </p:set>
                                  </p:childTnLst>
                                </p:cTn>
                              </p:par>
                              <p:par>
                                <p:cTn id="43" presetID="1" presetClass="exit" presetSubtype="0" fill="hold" grpId="0" nodeType="withEffect">
                                  <p:stCondLst>
                                    <p:cond delay="0"/>
                                  </p:stCondLst>
                                  <p:childTnLst>
                                    <p:set>
                                      <p:cBhvr>
                                        <p:cTn id="44" dur="1" fill="hold">
                                          <p:stCondLst>
                                            <p:cond delay="7999"/>
                                          </p:stCondLst>
                                        </p:cTn>
                                        <p:tgtEl>
                                          <p:spTgt spid="26"/>
                                        </p:tgtEl>
                                        <p:attrNameLst>
                                          <p:attrName>style.visibility</p:attrName>
                                        </p:attrNameLst>
                                      </p:cBhvr>
                                      <p:to>
                                        <p:strVal val="hidden"/>
                                      </p:to>
                                    </p:set>
                                  </p:childTnLst>
                                </p:cTn>
                              </p:par>
                              <p:par>
                                <p:cTn id="45" presetID="1" presetClass="exit" presetSubtype="0" fill="hold" grpId="0" nodeType="withEffect">
                                  <p:stCondLst>
                                    <p:cond delay="0"/>
                                  </p:stCondLst>
                                  <p:childTnLst>
                                    <p:set>
                                      <p:cBhvr>
                                        <p:cTn id="46" dur="1" fill="hold">
                                          <p:stCondLst>
                                            <p:cond delay="8799"/>
                                          </p:stCondLst>
                                        </p:cTn>
                                        <p:tgtEl>
                                          <p:spTgt spid="27"/>
                                        </p:tgtEl>
                                        <p:attrNameLst>
                                          <p:attrName>style.visibility</p:attrName>
                                        </p:attrNameLst>
                                      </p:cBhvr>
                                      <p:to>
                                        <p:strVal val="hidden"/>
                                      </p:to>
                                    </p:set>
                                  </p:childTnLst>
                                </p:cTn>
                              </p:par>
                              <p:par>
                                <p:cTn id="47" presetID="1" presetClass="exit" presetSubtype="0" fill="hold" grpId="0" nodeType="withEffect">
                                  <p:stCondLst>
                                    <p:cond delay="0"/>
                                  </p:stCondLst>
                                  <p:childTnLst>
                                    <p:set>
                                      <p:cBhvr>
                                        <p:cTn id="48" dur="1" fill="hold">
                                          <p:stCondLst>
                                            <p:cond delay="8799"/>
                                          </p:stCondLst>
                                        </p:cTn>
                                        <p:tgtEl>
                                          <p:spTgt spid="28"/>
                                        </p:tgtEl>
                                        <p:attrNameLst>
                                          <p:attrName>style.visibility</p:attrName>
                                        </p:attrNameLst>
                                      </p:cBhvr>
                                      <p:to>
                                        <p:strVal val="hidden"/>
                                      </p:to>
                                    </p:set>
                                  </p:childTnLst>
                                </p:cTn>
                              </p:par>
                              <p:par>
                                <p:cTn id="49" presetID="1" presetClass="exit" presetSubtype="0" fill="hold" grpId="0" nodeType="withEffect">
                                  <p:stCondLst>
                                    <p:cond delay="0"/>
                                  </p:stCondLst>
                                  <p:childTnLst>
                                    <p:set>
                                      <p:cBhvr>
                                        <p:cTn id="50" dur="1" fill="hold">
                                          <p:stCondLst>
                                            <p:cond delay="9599"/>
                                          </p:stCondLst>
                                        </p:cTn>
                                        <p:tgtEl>
                                          <p:spTgt spid="29"/>
                                        </p:tgtEl>
                                        <p:attrNameLst>
                                          <p:attrName>style.visibility</p:attrName>
                                        </p:attrNameLst>
                                      </p:cBhvr>
                                      <p:to>
                                        <p:strVal val="hidden"/>
                                      </p:to>
                                    </p:set>
                                  </p:childTnLst>
                                </p:cTn>
                              </p:par>
                              <p:par>
                                <p:cTn id="51" presetID="1" presetClass="exit" presetSubtype="0" fill="hold" grpId="0" nodeType="withEffect">
                                  <p:stCondLst>
                                    <p:cond delay="0"/>
                                  </p:stCondLst>
                                  <p:childTnLst>
                                    <p:set>
                                      <p:cBhvr>
                                        <p:cTn id="52" dur="1" fill="hold">
                                          <p:stCondLst>
                                            <p:cond delay="9599"/>
                                          </p:stCondLst>
                                        </p:cTn>
                                        <p:tgtEl>
                                          <p:spTgt spid="30"/>
                                        </p:tgtEl>
                                        <p:attrNameLst>
                                          <p:attrName>style.visibility</p:attrName>
                                        </p:attrNameLst>
                                      </p:cBhvr>
                                      <p:to>
                                        <p:strVal val="hidden"/>
                                      </p:to>
                                    </p:set>
                                  </p:childTnLst>
                                </p:cTn>
                              </p:par>
                              <p:par>
                                <p:cTn id="53" presetID="1" presetClass="exit" presetSubtype="0" fill="hold" grpId="0" nodeType="withEffect">
                                  <p:stCondLst>
                                    <p:cond delay="0"/>
                                  </p:stCondLst>
                                  <p:childTnLst>
                                    <p:set>
                                      <p:cBhvr>
                                        <p:cTn id="54" dur="1" fill="hold">
                                          <p:stCondLst>
                                            <p:cond delay="10399"/>
                                          </p:stCondLst>
                                        </p:cTn>
                                        <p:tgtEl>
                                          <p:spTgt spid="31"/>
                                        </p:tgtEl>
                                        <p:attrNameLst>
                                          <p:attrName>style.visibility</p:attrName>
                                        </p:attrNameLst>
                                      </p:cBhvr>
                                      <p:to>
                                        <p:strVal val="hidden"/>
                                      </p:to>
                                    </p:set>
                                  </p:childTnLst>
                                </p:cTn>
                              </p:par>
                              <p:par>
                                <p:cTn id="55" presetID="1" presetClass="exit" presetSubtype="0" fill="hold" grpId="0" nodeType="withEffect">
                                  <p:stCondLst>
                                    <p:cond delay="0"/>
                                  </p:stCondLst>
                                  <p:childTnLst>
                                    <p:set>
                                      <p:cBhvr>
                                        <p:cTn id="56" dur="1" fill="hold">
                                          <p:stCondLst>
                                            <p:cond delay="10399"/>
                                          </p:stCondLst>
                                        </p:cTn>
                                        <p:tgtEl>
                                          <p:spTgt spid="32"/>
                                        </p:tgtEl>
                                        <p:attrNameLst>
                                          <p:attrName>style.visibility</p:attrName>
                                        </p:attrNameLst>
                                      </p:cBhvr>
                                      <p:to>
                                        <p:strVal val="hidden"/>
                                      </p:to>
                                    </p:set>
                                  </p:childTnLst>
                                </p:cTn>
                              </p:par>
                              <p:par>
                                <p:cTn id="57" presetID="1" presetClass="exit" presetSubtype="0" fill="hold" grpId="0" nodeType="withEffect">
                                  <p:stCondLst>
                                    <p:cond delay="0"/>
                                  </p:stCondLst>
                                  <p:childTnLst>
                                    <p:set>
                                      <p:cBhvr>
                                        <p:cTn id="58" dur="1" fill="hold">
                                          <p:stCondLst>
                                            <p:cond delay="11199"/>
                                          </p:stCondLst>
                                        </p:cTn>
                                        <p:tgtEl>
                                          <p:spTgt spid="33"/>
                                        </p:tgtEl>
                                        <p:attrNameLst>
                                          <p:attrName>style.visibility</p:attrName>
                                        </p:attrNameLst>
                                      </p:cBhvr>
                                      <p:to>
                                        <p:strVal val="hidden"/>
                                      </p:to>
                                    </p:set>
                                  </p:childTnLst>
                                </p:cTn>
                              </p:par>
                              <p:par>
                                <p:cTn id="59" presetID="1" presetClass="exit" presetSubtype="0" fill="hold" grpId="0" nodeType="withEffect">
                                  <p:stCondLst>
                                    <p:cond delay="0"/>
                                  </p:stCondLst>
                                  <p:childTnLst>
                                    <p:set>
                                      <p:cBhvr>
                                        <p:cTn id="60" dur="1" fill="hold">
                                          <p:stCondLst>
                                            <p:cond delay="11199"/>
                                          </p:stCondLst>
                                        </p:cTn>
                                        <p:tgtEl>
                                          <p:spTgt spid="34"/>
                                        </p:tgtEl>
                                        <p:attrNameLst>
                                          <p:attrName>style.visibility</p:attrName>
                                        </p:attrNameLst>
                                      </p:cBhvr>
                                      <p:to>
                                        <p:strVal val="hidden"/>
                                      </p:to>
                                    </p:set>
                                  </p:childTnLst>
                                </p:cTn>
                              </p:par>
                              <p:par>
                                <p:cTn id="61" presetID="1" presetClass="exit" presetSubtype="0" fill="hold" grpId="0" nodeType="withEffect">
                                  <p:stCondLst>
                                    <p:cond delay="0"/>
                                  </p:stCondLst>
                                  <p:childTnLst>
                                    <p:set>
                                      <p:cBhvr>
                                        <p:cTn id="62" dur="1" fill="hold">
                                          <p:stCondLst>
                                            <p:cond delay="11999"/>
                                          </p:stCondLst>
                                        </p:cTn>
                                        <p:tgtEl>
                                          <p:spTgt spid="35"/>
                                        </p:tgtEl>
                                        <p:attrNameLst>
                                          <p:attrName>style.visibility</p:attrName>
                                        </p:attrNameLst>
                                      </p:cBhvr>
                                      <p:to>
                                        <p:strVal val="hidden"/>
                                      </p:to>
                                    </p:set>
                                  </p:childTnLst>
                                </p:cTn>
                              </p:par>
                              <p:par>
                                <p:cTn id="63" presetID="1" presetClass="exit" presetSubtype="0" fill="hold" grpId="0" nodeType="withEffect">
                                  <p:stCondLst>
                                    <p:cond delay="0"/>
                                  </p:stCondLst>
                                  <p:childTnLst>
                                    <p:set>
                                      <p:cBhvr>
                                        <p:cTn id="64" dur="1" fill="hold">
                                          <p:stCondLst>
                                            <p:cond delay="11999"/>
                                          </p:stCondLst>
                                        </p:cTn>
                                        <p:tgtEl>
                                          <p:spTgt spid="36"/>
                                        </p:tgtEl>
                                        <p:attrNameLst>
                                          <p:attrName>style.visibility</p:attrName>
                                        </p:attrNameLst>
                                      </p:cBhvr>
                                      <p:to>
                                        <p:strVal val="hidden"/>
                                      </p:to>
                                    </p:set>
                                  </p:childTnLst>
                                </p:cTn>
                              </p:par>
                              <p:par>
                                <p:cTn id="65" presetID="1" presetClass="exit" presetSubtype="0" fill="hold" grpId="0" nodeType="withEffect">
                                  <p:stCondLst>
                                    <p:cond delay="0"/>
                                  </p:stCondLst>
                                  <p:childTnLst>
                                    <p:set>
                                      <p:cBhvr>
                                        <p:cTn id="66" dur="1" fill="hold">
                                          <p:stCondLst>
                                            <p:cond delay="12799"/>
                                          </p:stCondLst>
                                        </p:cTn>
                                        <p:tgtEl>
                                          <p:spTgt spid="37"/>
                                        </p:tgtEl>
                                        <p:attrNameLst>
                                          <p:attrName>style.visibility</p:attrName>
                                        </p:attrNameLst>
                                      </p:cBhvr>
                                      <p:to>
                                        <p:strVal val="hidden"/>
                                      </p:to>
                                    </p:set>
                                  </p:childTnLst>
                                </p:cTn>
                              </p:par>
                              <p:par>
                                <p:cTn id="67" presetID="1" presetClass="exit" presetSubtype="0" fill="hold" grpId="0" nodeType="withEffect">
                                  <p:stCondLst>
                                    <p:cond delay="0"/>
                                  </p:stCondLst>
                                  <p:childTnLst>
                                    <p:set>
                                      <p:cBhvr>
                                        <p:cTn id="68" dur="1" fill="hold">
                                          <p:stCondLst>
                                            <p:cond delay="12799"/>
                                          </p:stCondLst>
                                        </p:cTn>
                                        <p:tgtEl>
                                          <p:spTgt spid="38"/>
                                        </p:tgtEl>
                                        <p:attrNameLst>
                                          <p:attrName>style.visibility</p:attrName>
                                        </p:attrNameLst>
                                      </p:cBhvr>
                                      <p:to>
                                        <p:strVal val="hidden"/>
                                      </p:to>
                                    </p:set>
                                  </p:childTnLst>
                                </p:cTn>
                              </p:par>
                              <p:par>
                                <p:cTn id="69" presetID="1" presetClass="exit" presetSubtype="0" fill="hold" grpId="0" nodeType="withEffect">
                                  <p:stCondLst>
                                    <p:cond delay="0"/>
                                  </p:stCondLst>
                                  <p:childTnLst>
                                    <p:set>
                                      <p:cBhvr>
                                        <p:cTn id="70" dur="1" fill="hold">
                                          <p:stCondLst>
                                            <p:cond delay="13599"/>
                                          </p:stCondLst>
                                        </p:cTn>
                                        <p:tgtEl>
                                          <p:spTgt spid="39"/>
                                        </p:tgtEl>
                                        <p:attrNameLst>
                                          <p:attrName>style.visibility</p:attrName>
                                        </p:attrNameLst>
                                      </p:cBhvr>
                                      <p:to>
                                        <p:strVal val="hidden"/>
                                      </p:to>
                                    </p:set>
                                  </p:childTnLst>
                                </p:cTn>
                              </p:par>
                              <p:par>
                                <p:cTn id="71" presetID="1" presetClass="exit" presetSubtype="0" fill="hold" grpId="0" nodeType="withEffect">
                                  <p:stCondLst>
                                    <p:cond delay="0"/>
                                  </p:stCondLst>
                                  <p:childTnLst>
                                    <p:set>
                                      <p:cBhvr>
                                        <p:cTn id="72" dur="1" fill="hold">
                                          <p:stCondLst>
                                            <p:cond delay="13599"/>
                                          </p:stCondLst>
                                        </p:cTn>
                                        <p:tgtEl>
                                          <p:spTgt spid="40"/>
                                        </p:tgtEl>
                                        <p:attrNameLst>
                                          <p:attrName>style.visibility</p:attrName>
                                        </p:attrNameLst>
                                      </p:cBhvr>
                                      <p:to>
                                        <p:strVal val="hidden"/>
                                      </p:to>
                                    </p:set>
                                  </p:childTnLst>
                                </p:cTn>
                              </p:par>
                              <p:par>
                                <p:cTn id="73" presetID="1" presetClass="exit" presetSubtype="0" fill="hold" grpId="0" nodeType="withEffect">
                                  <p:stCondLst>
                                    <p:cond delay="0"/>
                                  </p:stCondLst>
                                  <p:childTnLst>
                                    <p:set>
                                      <p:cBhvr>
                                        <p:cTn id="74" dur="1" fill="hold">
                                          <p:stCondLst>
                                            <p:cond delay="14399"/>
                                          </p:stCondLst>
                                        </p:cTn>
                                        <p:tgtEl>
                                          <p:spTgt spid="41"/>
                                        </p:tgtEl>
                                        <p:attrNameLst>
                                          <p:attrName>style.visibility</p:attrName>
                                        </p:attrNameLst>
                                      </p:cBhvr>
                                      <p:to>
                                        <p:strVal val="hidden"/>
                                      </p:to>
                                    </p:set>
                                  </p:childTnLst>
                                </p:cTn>
                              </p:par>
                              <p:par>
                                <p:cTn id="75" presetID="1" presetClass="exit" presetSubtype="0" fill="hold" grpId="0" nodeType="withEffect">
                                  <p:stCondLst>
                                    <p:cond delay="0"/>
                                  </p:stCondLst>
                                  <p:childTnLst>
                                    <p:set>
                                      <p:cBhvr>
                                        <p:cTn id="76" dur="1" fill="hold">
                                          <p:stCondLst>
                                            <p:cond delay="14399"/>
                                          </p:stCondLst>
                                        </p:cTn>
                                        <p:tgtEl>
                                          <p:spTgt spid="42"/>
                                        </p:tgtEl>
                                        <p:attrNameLst>
                                          <p:attrName>style.visibility</p:attrName>
                                        </p:attrNameLst>
                                      </p:cBhvr>
                                      <p:to>
                                        <p:strVal val="hidden"/>
                                      </p:to>
                                    </p:set>
                                  </p:childTnLst>
                                </p:cTn>
                              </p:par>
                              <p:par>
                                <p:cTn id="77" presetID="1" presetClass="exit" presetSubtype="0" fill="hold" grpId="0" nodeType="withEffect">
                                  <p:stCondLst>
                                    <p:cond delay="0"/>
                                  </p:stCondLst>
                                  <p:childTnLst>
                                    <p:set>
                                      <p:cBhvr>
                                        <p:cTn id="78" dur="1" fill="hold">
                                          <p:stCondLst>
                                            <p:cond delay="15199"/>
                                          </p:stCondLst>
                                        </p:cTn>
                                        <p:tgtEl>
                                          <p:spTgt spid="43"/>
                                        </p:tgtEl>
                                        <p:attrNameLst>
                                          <p:attrName>style.visibility</p:attrName>
                                        </p:attrNameLst>
                                      </p:cBhvr>
                                      <p:to>
                                        <p:strVal val="hidden"/>
                                      </p:to>
                                    </p:set>
                                  </p:childTnLst>
                                </p:cTn>
                              </p:par>
                              <p:par>
                                <p:cTn id="79" presetID="1" presetClass="exit" presetSubtype="0" fill="hold" grpId="0" nodeType="withEffect">
                                  <p:stCondLst>
                                    <p:cond delay="0"/>
                                  </p:stCondLst>
                                  <p:childTnLst>
                                    <p:set>
                                      <p:cBhvr>
                                        <p:cTn id="80" dur="1" fill="hold">
                                          <p:stCondLst>
                                            <p:cond delay="15199"/>
                                          </p:stCondLst>
                                        </p:cTn>
                                        <p:tgtEl>
                                          <p:spTgt spid="44"/>
                                        </p:tgtEl>
                                        <p:attrNameLst>
                                          <p:attrName>style.visibility</p:attrName>
                                        </p:attrNameLst>
                                      </p:cBhvr>
                                      <p:to>
                                        <p:strVal val="hidden"/>
                                      </p:to>
                                    </p:set>
                                  </p:childTnLst>
                                </p:cTn>
                              </p:par>
                              <p:par>
                                <p:cTn id="81" presetID="1" presetClass="exit" presetSubtype="0" fill="hold" grpId="0" nodeType="withEffect">
                                  <p:stCondLst>
                                    <p:cond delay="0"/>
                                  </p:stCondLst>
                                  <p:childTnLst>
                                    <p:set>
                                      <p:cBhvr>
                                        <p:cTn id="82" dur="1" fill="hold">
                                          <p:stCondLst>
                                            <p:cond delay="15999"/>
                                          </p:stCondLst>
                                        </p:cTn>
                                        <p:tgtEl>
                                          <p:spTgt spid="45"/>
                                        </p:tgtEl>
                                        <p:attrNameLst>
                                          <p:attrName>style.visibility</p:attrName>
                                        </p:attrNameLst>
                                      </p:cBhvr>
                                      <p:to>
                                        <p:strVal val="hidden"/>
                                      </p:to>
                                    </p:set>
                                  </p:childTnLst>
                                </p:cTn>
                              </p:par>
                              <p:par>
                                <p:cTn id="83" presetID="1" presetClass="exit" presetSubtype="0" fill="hold" grpId="0" nodeType="withEffect">
                                  <p:stCondLst>
                                    <p:cond delay="0"/>
                                  </p:stCondLst>
                                  <p:childTnLst>
                                    <p:set>
                                      <p:cBhvr>
                                        <p:cTn id="84" dur="1" fill="hold">
                                          <p:stCondLst>
                                            <p:cond delay="15999"/>
                                          </p:stCondLst>
                                        </p:cTn>
                                        <p:tgtEl>
                                          <p:spTgt spid="46"/>
                                        </p:tgtEl>
                                        <p:attrNameLst>
                                          <p:attrName>style.visibility</p:attrName>
                                        </p:attrNameLst>
                                      </p:cBhvr>
                                      <p:to>
                                        <p:strVal val="hidden"/>
                                      </p:to>
                                    </p:set>
                                  </p:childTnLst>
                                </p:cTn>
                              </p:par>
                              <p:par>
                                <p:cTn id="85" presetID="1" presetClass="exit" presetSubtype="0" fill="hold" grpId="0" nodeType="withEffect">
                                  <p:stCondLst>
                                    <p:cond delay="0"/>
                                  </p:stCondLst>
                                  <p:childTnLst>
                                    <p:set>
                                      <p:cBhvr>
                                        <p:cTn id="86" dur="1" fill="hold">
                                          <p:stCondLst>
                                            <p:cond delay="16799"/>
                                          </p:stCondLst>
                                        </p:cTn>
                                        <p:tgtEl>
                                          <p:spTgt spid="47"/>
                                        </p:tgtEl>
                                        <p:attrNameLst>
                                          <p:attrName>style.visibility</p:attrName>
                                        </p:attrNameLst>
                                      </p:cBhvr>
                                      <p:to>
                                        <p:strVal val="hidden"/>
                                      </p:to>
                                    </p:set>
                                  </p:childTnLst>
                                </p:cTn>
                              </p:par>
                              <p:par>
                                <p:cTn id="87" presetID="1" presetClass="exit" presetSubtype="0" fill="hold" grpId="0" nodeType="withEffect">
                                  <p:stCondLst>
                                    <p:cond delay="0"/>
                                  </p:stCondLst>
                                  <p:childTnLst>
                                    <p:set>
                                      <p:cBhvr>
                                        <p:cTn id="88" dur="1" fill="hold">
                                          <p:stCondLst>
                                            <p:cond delay="16799"/>
                                          </p:stCondLst>
                                        </p:cTn>
                                        <p:tgtEl>
                                          <p:spTgt spid="48"/>
                                        </p:tgtEl>
                                        <p:attrNameLst>
                                          <p:attrName>style.visibility</p:attrName>
                                        </p:attrNameLst>
                                      </p:cBhvr>
                                      <p:to>
                                        <p:strVal val="hidden"/>
                                      </p:to>
                                    </p:set>
                                  </p:childTnLst>
                                </p:cTn>
                              </p:par>
                              <p:par>
                                <p:cTn id="89" presetID="1" presetClass="exit" presetSubtype="0" fill="hold" grpId="0" nodeType="withEffect">
                                  <p:stCondLst>
                                    <p:cond delay="0"/>
                                  </p:stCondLst>
                                  <p:childTnLst>
                                    <p:set>
                                      <p:cBhvr>
                                        <p:cTn id="90" dur="1" fill="hold">
                                          <p:stCondLst>
                                            <p:cond delay="17599"/>
                                          </p:stCondLst>
                                        </p:cTn>
                                        <p:tgtEl>
                                          <p:spTgt spid="49"/>
                                        </p:tgtEl>
                                        <p:attrNameLst>
                                          <p:attrName>style.visibility</p:attrName>
                                        </p:attrNameLst>
                                      </p:cBhvr>
                                      <p:to>
                                        <p:strVal val="hidden"/>
                                      </p:to>
                                    </p:set>
                                  </p:childTnLst>
                                </p:cTn>
                              </p:par>
                              <p:par>
                                <p:cTn id="91" presetID="1" presetClass="exit" presetSubtype="0" fill="hold" grpId="0" nodeType="withEffect">
                                  <p:stCondLst>
                                    <p:cond delay="0"/>
                                  </p:stCondLst>
                                  <p:childTnLst>
                                    <p:set>
                                      <p:cBhvr>
                                        <p:cTn id="92" dur="1" fill="hold">
                                          <p:stCondLst>
                                            <p:cond delay="17599"/>
                                          </p:stCondLst>
                                        </p:cTn>
                                        <p:tgtEl>
                                          <p:spTgt spid="50"/>
                                        </p:tgtEl>
                                        <p:attrNameLst>
                                          <p:attrName>style.visibility</p:attrName>
                                        </p:attrNameLst>
                                      </p:cBhvr>
                                      <p:to>
                                        <p:strVal val="hidden"/>
                                      </p:to>
                                    </p:set>
                                  </p:childTnLst>
                                </p:cTn>
                              </p:par>
                              <p:par>
                                <p:cTn id="93" presetID="1" presetClass="exit" presetSubtype="0" fill="hold" grpId="0" nodeType="withEffect">
                                  <p:stCondLst>
                                    <p:cond delay="0"/>
                                  </p:stCondLst>
                                  <p:childTnLst>
                                    <p:set>
                                      <p:cBhvr>
                                        <p:cTn id="94" dur="1" fill="hold">
                                          <p:stCondLst>
                                            <p:cond delay="18399"/>
                                          </p:stCondLst>
                                        </p:cTn>
                                        <p:tgtEl>
                                          <p:spTgt spid="5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3" grpId="0" animBg="1"/>
      <p:bldP spid="9" grpId="0" animBg="1"/>
      <p:bldP spid="8" grpId="0" animBg="1"/>
      <p:bldP spid="11" grpId="0" animBg="1"/>
      <p:bldP spid="12" grpId="0" animBg="1"/>
      <p:bldP spid="13" grpId="0" animBg="1"/>
      <p:bldP spid="14" grpId="0" animBg="1"/>
      <p:bldP spid="15" grpId="0" animBg="1"/>
      <p:bldP spid="16" grpId="0" animBg="1"/>
      <p:bldP spid="17" grpId="0" animBg="1"/>
      <p:bldP spid="18" grpId="0" animBg="1"/>
      <p:bldP spid="20" grpId="0" animBg="1"/>
      <p:bldP spid="19" grpId="0" animBg="1"/>
      <p:bldP spid="23" grpId="0" animBg="1"/>
      <p:bldP spid="22" grpId="0" animBg="1"/>
      <p:bldP spid="25" grpId="0" animBg="1"/>
      <p:bldP spid="24" grpId="0" animBg="1"/>
      <p:bldP spid="27" grpId="0" animBg="1"/>
      <p:bldP spid="26" grpId="0" animBg="1"/>
      <p:bldP spid="29" grpId="0" animBg="1"/>
      <p:bldP spid="28" grpId="0" animBg="1"/>
      <p:bldP spid="31" grpId="0" animBg="1"/>
      <p:bldP spid="30" grpId="0" animBg="1"/>
      <p:bldP spid="33" grpId="0" animBg="1"/>
      <p:bldP spid="32" grpId="0" animBg="1"/>
      <p:bldP spid="35" grpId="0" animBg="1"/>
      <p:bldP spid="34" grpId="0" animBg="1"/>
      <p:bldP spid="37" grpId="0" animBg="1"/>
      <p:bldP spid="36" grpId="0" animBg="1"/>
      <p:bldP spid="39" grpId="0" animBg="1"/>
      <p:bldP spid="38" grpId="0" animBg="1"/>
      <p:bldP spid="41" grpId="0" animBg="1"/>
      <p:bldP spid="40" grpId="0" animBg="1"/>
      <p:bldP spid="43" grpId="0" animBg="1"/>
      <p:bldP spid="42" grpId="0" animBg="1"/>
      <p:bldP spid="45" grpId="0" animBg="1"/>
      <p:bldP spid="44" grpId="0" animBg="1"/>
      <p:bldP spid="47" grpId="0" animBg="1"/>
      <p:bldP spid="46" grpId="0" animBg="1"/>
      <p:bldP spid="49" grpId="0" animBg="1"/>
      <p:bldP spid="48" grpId="0" animBg="1"/>
      <p:bldP spid="51" grpId="0" animBg="1"/>
      <p:bldP spid="50" grpId="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1805624" y="5376793"/>
            <a:ext cx="8580753" cy="892552"/>
          </a:xfrm>
          <a:prstGeom prst="rect">
            <a:avLst/>
          </a:prstGeom>
          <a:noFill/>
        </p:spPr>
        <p:txBody>
          <a:bodyPr wrap="square" rtlCol="0">
            <a:spAutoFit/>
          </a:bodyPr>
          <a:lstStyle/>
          <a:p>
            <a:pPr algn="ctr"/>
            <a:r>
              <a:rPr lang="de-DE" sz="2800" dirty="0">
                <a:latin typeface="Segoe UI Black" panose="020B0A02040204020203" pitchFamily="34" charset="0"/>
                <a:ea typeface="Segoe UI Black" panose="020B0A02040204020203" pitchFamily="34" charset="0"/>
              </a:rPr>
              <a:t>Fokus halten – Level 4 beendet!</a:t>
            </a:r>
          </a:p>
          <a:p>
            <a:pPr algn="ctr"/>
            <a:r>
              <a:rPr lang="de-DE" sz="2400" dirty="0">
                <a:latin typeface="Segoe UI" panose="020B0502040204020203" pitchFamily="34" charset="0"/>
                <a:ea typeface="Segoe UI Black" panose="020B0A02040204020203" pitchFamily="34" charset="0"/>
                <a:cs typeface="Segoe UI" panose="020B0502040204020203" pitchFamily="34" charset="0"/>
              </a:rPr>
              <a:t>In der Übung waren 7 passende Farbwechsel</a:t>
            </a:r>
            <a:endParaRPr lang="de-DE" sz="2800" dirty="0">
              <a:latin typeface="Segoe UI Black" panose="020B0A02040204020203" pitchFamily="34" charset="0"/>
              <a:ea typeface="Segoe UI Black" panose="020B0A02040204020203" pitchFamily="34" charset="0"/>
            </a:endParaRPr>
          </a:p>
        </p:txBody>
      </p:sp>
      <p:pic>
        <p:nvPicPr>
          <p:cNvPr id="3" name="Picture 2" descr="Das sagt dein Lieblings-Emoji über dich aus"/>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4781" b="97477" l="9987" r="96896"/>
                    </a14:imgEffect>
                  </a14:imgLayer>
                </a14:imgProps>
              </a:ext>
              <a:ext uri="{28A0092B-C50C-407E-A947-70E740481C1C}">
                <a14:useLocalDpi xmlns:a14="http://schemas.microsoft.com/office/drawing/2010/main" val="0"/>
              </a:ext>
            </a:extLst>
          </a:blip>
          <a:srcRect/>
          <a:stretch>
            <a:fillRect/>
          </a:stretch>
        </p:blipFill>
        <p:spPr bwMode="auto">
          <a:xfrm>
            <a:off x="4029016" y="1175876"/>
            <a:ext cx="4133969" cy="4200917"/>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uppieren 12"/>
          <p:cNvGrpSpPr/>
          <p:nvPr/>
        </p:nvGrpSpPr>
        <p:grpSpPr>
          <a:xfrm>
            <a:off x="10386377" y="5912096"/>
            <a:ext cx="1716254" cy="756470"/>
            <a:chOff x="10386377" y="5912096"/>
            <a:chExt cx="1716254" cy="756470"/>
          </a:xfrm>
        </p:grpSpPr>
        <p:sp>
          <p:nvSpPr>
            <p:cNvPr id="18" name="Rechteck 17">
              <a:hlinkClick r:id="rId5" action="ppaction://hlinksldjump"/>
            </p:cNvPr>
            <p:cNvSpPr/>
            <p:nvPr/>
          </p:nvSpPr>
          <p:spPr>
            <a:xfrm>
              <a:off x="10573402" y="5912096"/>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4" name="Textfeld 3">
              <a:hlinkClick r:id="rId5" action="ppaction://hlinksldjump"/>
            </p:cNvPr>
            <p:cNvSpPr txBox="1"/>
            <p:nvPr/>
          </p:nvSpPr>
          <p:spPr>
            <a:xfrm>
              <a:off x="10386377" y="640256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Levelauswahl</a:t>
              </a:r>
            </a:p>
          </p:txBody>
        </p:sp>
        <p:pic>
          <p:nvPicPr>
            <p:cNvPr id="1028" name="Picture 4" descr="https://flaticons.net/icon.php?slug_category=user-interface&amp;slug_icon=double-check"/>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11084942" y="5964695"/>
              <a:ext cx="444935" cy="454203"/>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9" name="Gruppieren 8"/>
          <p:cNvGrpSpPr/>
          <p:nvPr/>
        </p:nvGrpSpPr>
        <p:grpSpPr>
          <a:xfrm>
            <a:off x="267419" y="5900013"/>
            <a:ext cx="1414732" cy="756470"/>
            <a:chOff x="267419" y="5900013"/>
            <a:chExt cx="1414732" cy="756470"/>
          </a:xfrm>
        </p:grpSpPr>
        <p:sp>
          <p:nvSpPr>
            <p:cNvPr id="12" name="Textfeld 11">
              <a:hlinkClick r:id="rId5"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6" name="Picture 6" descr="https://flaticons.net/icon.php?slug_category=mobile-application&amp;slug_icon=logout"/>
            <p:cNvPicPr>
              <a:picLocks noChangeAspect="1" noChangeArrowheads="1"/>
            </p:cNvPicPr>
            <p:nvPr/>
          </p:nvPicPr>
          <p:blipFill>
            <a:blip r:embed="rId7"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8" name="Rechteck 7">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372992610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2274843"/>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Suchen &amp; Finden</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3063869" y="2644175"/>
            <a:ext cx="5736566" cy="1569660"/>
          </a:xfrm>
          <a:prstGeom prst="rect">
            <a:avLst/>
          </a:prstGeom>
          <a:noFill/>
        </p:spPr>
        <p:txBody>
          <a:bodyPr wrap="square" rtlCol="0">
            <a:spAutoFit/>
          </a:bodyPr>
          <a:lstStyle/>
          <a:p>
            <a:pPr algn="ctr"/>
            <a:r>
              <a:rPr lang="de-DE" sz="9600" dirty="0">
                <a:latin typeface="Segoe UI Black" panose="020B0A02040204020203" pitchFamily="34" charset="0"/>
                <a:ea typeface="Segoe UI Black" panose="020B0A02040204020203" pitchFamily="34" charset="0"/>
              </a:rPr>
              <a:t>LEVEL 1</a:t>
            </a:r>
          </a:p>
        </p:txBody>
      </p:sp>
      <p:grpSp>
        <p:nvGrpSpPr>
          <p:cNvPr id="16" name="Gruppieren 15"/>
          <p:cNvGrpSpPr/>
          <p:nvPr/>
        </p:nvGrpSpPr>
        <p:grpSpPr>
          <a:xfrm>
            <a:off x="10386377" y="5900013"/>
            <a:ext cx="1716254" cy="756470"/>
            <a:chOff x="10386377" y="5912096"/>
            <a:chExt cx="1716254" cy="756470"/>
          </a:xfrm>
        </p:grpSpPr>
        <p:pic>
          <p:nvPicPr>
            <p:cNvPr id="19" name="Picture 4" descr="https://flaticons.net/icon.php?slug_category=user-interface&amp;slug_icon=double-check"/>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1084942" y="5964695"/>
              <a:ext cx="444935" cy="454203"/>
            </a:xfrm>
            <a:prstGeom prst="rect">
              <a:avLst/>
            </a:prstGeom>
            <a:noFill/>
            <a:extLst>
              <a:ext uri="{909E8E84-426E-40DD-AFC4-6F175D3DCCD1}">
                <a14:hiddenFill xmlns:a14="http://schemas.microsoft.com/office/drawing/2010/main">
                  <a:solidFill>
                    <a:srgbClr val="FFFFFF"/>
                  </a:solidFill>
                </a14:hiddenFill>
              </a:ext>
            </a:extLst>
          </p:spPr>
        </p:pic>
        <p:sp>
          <p:nvSpPr>
            <p:cNvPr id="17" name="Rechteck 16">
              <a:hlinkClick r:id="rId4" action="ppaction://hlinksldjump"/>
            </p:cNvPr>
            <p:cNvSpPr/>
            <p:nvPr/>
          </p:nvSpPr>
          <p:spPr>
            <a:xfrm>
              <a:off x="10573402" y="5912096"/>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8" name="Textfeld 17">
              <a:hlinkClick r:id="rId5" action="ppaction://hlinksldjump"/>
            </p:cNvPr>
            <p:cNvSpPr txBox="1"/>
            <p:nvPr/>
          </p:nvSpPr>
          <p:spPr>
            <a:xfrm>
              <a:off x="10386377" y="640256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Levelauswahl</a:t>
              </a:r>
            </a:p>
          </p:txBody>
        </p:sp>
      </p:grpSp>
      <p:grpSp>
        <p:nvGrpSpPr>
          <p:cNvPr id="20" name="Gruppieren 19"/>
          <p:cNvGrpSpPr/>
          <p:nvPr/>
        </p:nvGrpSpPr>
        <p:grpSpPr>
          <a:xfrm>
            <a:off x="267419" y="5900013"/>
            <a:ext cx="1414732" cy="756470"/>
            <a:chOff x="267419" y="5900013"/>
            <a:chExt cx="1414732" cy="756470"/>
          </a:xfrm>
        </p:grpSpPr>
        <p:sp>
          <p:nvSpPr>
            <p:cNvPr id="21" name="Textfeld 20">
              <a:hlinkClick r:id="rId5"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22" name="Picture 6" descr="https://flaticons.net/icon.php?slug_category=mobile-application&amp;slug_icon=logout"/>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23" name="Rechteck 22">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334060176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Suchen &amp; Finden – Level 1</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4893647"/>
          </a:xfrm>
          <a:prstGeom prst="rect">
            <a:avLst/>
          </a:prstGeom>
          <a:noFill/>
        </p:spPr>
        <p:txBody>
          <a:bodyPr wrap="square" rtlCol="0">
            <a:spAutoFit/>
          </a:bodyPr>
          <a:lstStyle/>
          <a:p>
            <a:pPr algn="just"/>
            <a:r>
              <a:rPr lang="de-DE" sz="2400" dirty="0">
                <a:latin typeface="Segoe UI" panose="020B0502040204020203" pitchFamily="34" charset="0"/>
                <a:ea typeface="Segoe UI Black" panose="020B0A02040204020203" pitchFamily="34" charset="0"/>
                <a:cs typeface="Segoe UI" panose="020B0502040204020203" pitchFamily="34" charset="0"/>
              </a:rPr>
              <a:t>Im Sport gilt </a:t>
            </a:r>
            <a:r>
              <a:rPr lang="de-DE" sz="2400" dirty="0" smtClean="0">
                <a:latin typeface="Segoe UI" panose="020B0502040204020203" pitchFamily="34" charset="0"/>
                <a:ea typeface="Segoe UI Black" panose="020B0A02040204020203" pitchFamily="34" charset="0"/>
                <a:cs typeface="Segoe UI" panose="020B0502040204020203" pitchFamily="34" charset="0"/>
              </a:rPr>
              <a:t>es </a:t>
            </a:r>
            <a:r>
              <a:rPr lang="de-DE" sz="2400" dirty="0">
                <a:latin typeface="Segoe UI" panose="020B0502040204020203" pitchFamily="34" charset="0"/>
                <a:ea typeface="Segoe UI Black" panose="020B0A02040204020203" pitchFamily="34" charset="0"/>
                <a:cs typeface="Segoe UI" panose="020B0502040204020203" pitchFamily="34" charset="0"/>
              </a:rPr>
              <a:t>häufig schnell und richtig reagieren zu können. Dafür müssen wir auch unter Belastung möglichst </a:t>
            </a:r>
            <a:r>
              <a:rPr lang="de-DE" sz="2400" dirty="0" smtClean="0">
                <a:latin typeface="Segoe UI" panose="020B0502040204020203" pitchFamily="34" charset="0"/>
                <a:ea typeface="Segoe UI Black" panose="020B0A02040204020203" pitchFamily="34" charset="0"/>
                <a:cs typeface="Segoe UI" panose="020B0502040204020203" pitchFamily="34" charset="0"/>
              </a:rPr>
              <a:t>schnell, </a:t>
            </a:r>
            <a:r>
              <a:rPr lang="de-DE" sz="2400" dirty="0">
                <a:latin typeface="Segoe UI" panose="020B0502040204020203" pitchFamily="34" charset="0"/>
                <a:ea typeface="Segoe UI Black" panose="020B0A02040204020203" pitchFamily="34" charset="0"/>
                <a:cs typeface="Segoe UI" panose="020B0502040204020203" pitchFamily="34" charset="0"/>
              </a:rPr>
              <a:t>die wichtigsten Informationen wahrnehmen können. Diese Übung soll dir helfen, wichtige Reize in kürzester Zeit zu identifizieren und darauf basierend eine einfache Entscheidung treffen zu können. </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dirty="0">
                <a:latin typeface="Segoe UI" panose="020B0502040204020203" pitchFamily="34" charset="0"/>
                <a:ea typeface="Segoe UI Black" panose="020B0A02040204020203" pitchFamily="34" charset="0"/>
                <a:cs typeface="Segoe UI" panose="020B0502040204020203" pitchFamily="34" charset="0"/>
              </a:rPr>
              <a:t>Deine Entscheidungen in dieser Übung können richtig oder falsch sein. Es ist nun an dir vorab eine Belohnung und eine Bestrafung festzulegen, die du innerhalb von 30 Sekunden durchführen kannst. Überlege dir daher nun a) entweder eine (leichtere) sportliche Aufgabe (z.B. Liegestütz, Kniebeugen, …) für richtige Antworten und eine (schwierigere) Aufgabe (z.B. Mountain </a:t>
            </a:r>
            <a:r>
              <a:rPr lang="de-DE" sz="2400" dirty="0" err="1">
                <a:latin typeface="Segoe UI" panose="020B0502040204020203" pitchFamily="34" charset="0"/>
                <a:ea typeface="Segoe UI Black" panose="020B0A02040204020203" pitchFamily="34" charset="0"/>
                <a:cs typeface="Segoe UI" panose="020B0502040204020203" pitchFamily="34" charset="0"/>
              </a:rPr>
              <a:t>Climber</a:t>
            </a:r>
            <a:r>
              <a:rPr lang="de-DE" sz="2400" dirty="0">
                <a:latin typeface="Segoe UI" panose="020B0502040204020203" pitchFamily="34" charset="0"/>
                <a:ea typeface="Segoe UI Black" panose="020B0A02040204020203" pitchFamily="34" charset="0"/>
                <a:cs typeface="Segoe UI" panose="020B0502040204020203" pitchFamily="34" charset="0"/>
              </a:rPr>
              <a:t>, </a:t>
            </a:r>
            <a:r>
              <a:rPr lang="de-DE" sz="2400" dirty="0" err="1">
                <a:latin typeface="Segoe UI" panose="020B0502040204020203" pitchFamily="34" charset="0"/>
                <a:ea typeface="Segoe UI Black" panose="020B0A02040204020203" pitchFamily="34" charset="0"/>
                <a:cs typeface="Segoe UI" panose="020B0502040204020203" pitchFamily="34" charset="0"/>
              </a:rPr>
              <a:t>Burpees</a:t>
            </a:r>
            <a:r>
              <a:rPr lang="de-DE" sz="2400" dirty="0">
                <a:latin typeface="Segoe UI" panose="020B0502040204020203" pitchFamily="34" charset="0"/>
                <a:ea typeface="Segoe UI Black" panose="020B0A02040204020203" pitchFamily="34" charset="0"/>
                <a:cs typeface="Segoe UI" panose="020B0502040204020203" pitchFamily="34" charset="0"/>
              </a:rPr>
              <a:t>, …) für falsche Antworten oder b) alternativ eine einzige sportliche Aufgabe, dann </a:t>
            </a:r>
            <a:r>
              <a:rPr lang="de-DE" sz="2400" dirty="0" smtClean="0">
                <a:latin typeface="Segoe UI" panose="020B0502040204020203" pitchFamily="34" charset="0"/>
                <a:ea typeface="Segoe UI Black" panose="020B0A02040204020203" pitchFamily="34" charset="0"/>
                <a:cs typeface="Segoe UI" panose="020B0502040204020203" pitchFamily="34" charset="0"/>
              </a:rPr>
              <a:t>aber mit zwei unterschiedlichen Wiederholungszahlen (wenige und viele).</a:t>
            </a:r>
            <a:endParaRPr lang="de-DE" sz="2400" i="1" dirty="0">
              <a:latin typeface="Segoe UI" panose="020B0502040204020203" pitchFamily="34" charset="0"/>
              <a:ea typeface="Segoe UI Black" panose="020B0A02040204020203" pitchFamily="34" charset="0"/>
              <a:cs typeface="Segoe UI" panose="020B0502040204020203" pitchFamily="34" charset="0"/>
            </a:endParaRPr>
          </a:p>
        </p:txBody>
      </p:sp>
    </p:spTree>
    <p:extLst>
      <p:ext uri="{BB962C8B-B14F-4D97-AF65-F5344CB8AC3E}">
        <p14:creationId xmlns:p14="http://schemas.microsoft.com/office/powerpoint/2010/main" val="1491046103"/>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Suchen &amp; Finden – Level 1</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4154984"/>
          </a:xfrm>
          <a:prstGeom prst="rect">
            <a:avLst/>
          </a:prstGeom>
          <a:noFill/>
        </p:spPr>
        <p:txBody>
          <a:bodyPr wrap="square" rtlCol="0">
            <a:spAutoFit/>
          </a:bodyPr>
          <a:lstStyle/>
          <a:p>
            <a:pPr algn="just"/>
            <a:r>
              <a:rPr lang="de-DE" sz="2400" dirty="0">
                <a:latin typeface="Segoe UI" panose="020B0502040204020203" pitchFamily="34" charset="0"/>
                <a:ea typeface="Segoe UI Black" panose="020B0A02040204020203" pitchFamily="34" charset="0"/>
                <a:cs typeface="Segoe UI" panose="020B0502040204020203" pitchFamily="34" charset="0"/>
              </a:rPr>
              <a:t>In der Übung werden dir insgesamt 15 Situationen für einen kurzen Zeitraum präsentiert. Folgende Aufgaben ergeben sich für jede einzelne Situation:</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marL="457200" indent="-457200" algn="just">
              <a:buFont typeface="+mj-lt"/>
              <a:buAutoNum type="arabicPeriod"/>
            </a:pPr>
            <a:r>
              <a:rPr lang="de-DE" sz="2400" dirty="0">
                <a:latin typeface="Segoe UI" panose="020B0502040204020203" pitchFamily="34" charset="0"/>
                <a:ea typeface="Segoe UI Black" panose="020B0A02040204020203" pitchFamily="34" charset="0"/>
                <a:cs typeface="Segoe UI" panose="020B0502040204020203" pitchFamily="34" charset="0"/>
              </a:rPr>
              <a:t>Beobachte die Situation aufmerksam und konzentriert in der kurzen Zeit, um nach </a:t>
            </a:r>
            <a:r>
              <a:rPr lang="de-DE" sz="2400" dirty="0" smtClean="0">
                <a:latin typeface="Segoe UI" panose="020B0502040204020203" pitchFamily="34" charset="0"/>
                <a:ea typeface="Segoe UI Black" panose="020B0A02040204020203" pitchFamily="34" charset="0"/>
                <a:cs typeface="Segoe UI" panose="020B0502040204020203" pitchFamily="34" charset="0"/>
              </a:rPr>
              <a:t>dem im Vorfeld festgelegten </a:t>
            </a:r>
            <a:r>
              <a:rPr lang="de-DE" sz="2400" b="1" dirty="0" err="1" smtClean="0">
                <a:latin typeface="Segoe UI" panose="020B0502040204020203" pitchFamily="34" charset="0"/>
                <a:ea typeface="Segoe UI Black" panose="020B0A02040204020203" pitchFamily="34" charset="0"/>
                <a:cs typeface="Segoe UI" panose="020B0502040204020203" pitchFamily="34" charset="0"/>
              </a:rPr>
              <a:t>Zielreiz</a:t>
            </a:r>
            <a:r>
              <a:rPr lang="de-DE" sz="2400" b="1" dirty="0" smtClean="0">
                <a:latin typeface="Segoe UI" panose="020B0502040204020203" pitchFamily="34" charset="0"/>
                <a:ea typeface="Segoe UI Black" panose="020B0A02040204020203" pitchFamily="34" charset="0"/>
                <a:cs typeface="Segoe UI" panose="020B0502040204020203" pitchFamily="34" charset="0"/>
              </a:rPr>
              <a:t> zu</a:t>
            </a:r>
            <a:r>
              <a:rPr lang="de-DE" sz="2400" dirty="0" smtClean="0">
                <a:latin typeface="Segoe UI" panose="020B0502040204020203" pitchFamily="34" charset="0"/>
                <a:ea typeface="Segoe UI Black" panose="020B0A02040204020203" pitchFamily="34" charset="0"/>
                <a:cs typeface="Segoe UI" panose="020B0502040204020203" pitchFamily="34" charset="0"/>
              </a:rPr>
              <a:t> </a:t>
            </a:r>
            <a:r>
              <a:rPr lang="de-DE" sz="2400" b="1" dirty="0">
                <a:latin typeface="Segoe UI" panose="020B0502040204020203" pitchFamily="34" charset="0"/>
                <a:ea typeface="Segoe UI Black" panose="020B0A02040204020203" pitchFamily="34" charset="0"/>
                <a:cs typeface="Segoe UI" panose="020B0502040204020203" pitchFamily="34" charset="0"/>
              </a:rPr>
              <a:t>suchen!</a:t>
            </a:r>
          </a:p>
          <a:p>
            <a:pPr marL="457200" indent="-457200" algn="just">
              <a:buFont typeface="+mj-lt"/>
              <a:buAutoNum type="arabicPeriod"/>
            </a:pPr>
            <a:r>
              <a:rPr lang="de-DE" sz="2400" dirty="0">
                <a:latin typeface="Segoe UI" panose="020B0502040204020203" pitchFamily="34" charset="0"/>
                <a:ea typeface="Segoe UI Black" panose="020B0A02040204020203" pitchFamily="34" charset="0"/>
                <a:cs typeface="Segoe UI" panose="020B0502040204020203" pitchFamily="34" charset="0"/>
              </a:rPr>
              <a:t>Entscheide danach schnell in deinem Kopf, ob der </a:t>
            </a:r>
            <a:r>
              <a:rPr lang="de-DE" sz="2400" b="1" dirty="0" err="1">
                <a:latin typeface="Segoe UI" panose="020B0502040204020203" pitchFamily="34" charset="0"/>
                <a:ea typeface="Segoe UI Black" panose="020B0A02040204020203" pitchFamily="34" charset="0"/>
                <a:cs typeface="Segoe UI" panose="020B0502040204020203" pitchFamily="34" charset="0"/>
              </a:rPr>
              <a:t>Zielreiz</a:t>
            </a:r>
            <a:r>
              <a:rPr lang="de-DE" sz="2400" b="1" dirty="0">
                <a:latin typeface="Segoe UI" panose="020B0502040204020203" pitchFamily="34" charset="0"/>
                <a:ea typeface="Segoe UI Black" panose="020B0A02040204020203" pitchFamily="34" charset="0"/>
                <a:cs typeface="Segoe UI" panose="020B0502040204020203" pitchFamily="34" charset="0"/>
              </a:rPr>
              <a:t> in der Situation vorhanden war und nicht!</a:t>
            </a:r>
          </a:p>
          <a:p>
            <a:pPr marL="457200" indent="-457200" algn="just">
              <a:buFont typeface="+mj-lt"/>
              <a:buAutoNum type="arabicPeriod"/>
            </a:pPr>
            <a:r>
              <a:rPr lang="de-DE" sz="2400" dirty="0">
                <a:latin typeface="Segoe UI" panose="020B0502040204020203" pitchFamily="34" charset="0"/>
                <a:ea typeface="Segoe UI Black" panose="020B0A02040204020203" pitchFamily="34" charset="0"/>
                <a:cs typeface="Segoe UI" panose="020B0502040204020203" pitchFamily="34" charset="0"/>
              </a:rPr>
              <a:t>Du wirst dann über die </a:t>
            </a:r>
            <a:r>
              <a:rPr lang="de-DE" sz="2400" b="1" dirty="0">
                <a:latin typeface="Segoe UI" panose="020B0502040204020203" pitchFamily="34" charset="0"/>
                <a:ea typeface="Segoe UI Black" panose="020B0A02040204020203" pitchFamily="34" charset="0"/>
                <a:cs typeface="Segoe UI" panose="020B0502040204020203" pitchFamily="34" charset="0"/>
              </a:rPr>
              <a:t>richtige Lösung </a:t>
            </a:r>
            <a:r>
              <a:rPr lang="de-DE" sz="2400" dirty="0">
                <a:latin typeface="Segoe UI" panose="020B0502040204020203" pitchFamily="34" charset="0"/>
                <a:ea typeface="Segoe UI Black" panose="020B0A02040204020203" pitchFamily="34" charset="0"/>
                <a:cs typeface="Segoe UI" panose="020B0502040204020203" pitchFamily="34" charset="0"/>
              </a:rPr>
              <a:t>informiert und hast anschließend </a:t>
            </a:r>
            <a:r>
              <a:rPr lang="de-DE" sz="2400" b="1" dirty="0">
                <a:latin typeface="Segoe UI" panose="020B0502040204020203" pitchFamily="34" charset="0"/>
                <a:ea typeface="Segoe UI Black" panose="020B0A02040204020203" pitchFamily="34" charset="0"/>
                <a:cs typeface="Segoe UI" panose="020B0502040204020203" pitchFamily="34" charset="0"/>
              </a:rPr>
              <a:t>30 Sekunden Zeit</a:t>
            </a:r>
            <a:r>
              <a:rPr lang="de-DE" sz="2400" dirty="0">
                <a:latin typeface="Segoe UI" panose="020B0502040204020203" pitchFamily="34" charset="0"/>
                <a:ea typeface="Segoe UI Black" panose="020B0A02040204020203" pitchFamily="34" charset="0"/>
                <a:cs typeface="Segoe UI" panose="020B0502040204020203" pitchFamily="34" charset="0"/>
              </a:rPr>
              <a:t>, um deine </a:t>
            </a:r>
            <a:r>
              <a:rPr lang="de-DE" sz="2400" dirty="0" smtClean="0">
                <a:latin typeface="Segoe UI" panose="020B0502040204020203" pitchFamily="34" charset="0"/>
                <a:ea typeface="Segoe UI Black" panose="020B0A02040204020203" pitchFamily="34" charset="0"/>
                <a:cs typeface="Segoe UI" panose="020B0502040204020203" pitchFamily="34" charset="0"/>
              </a:rPr>
              <a:t>entsprechende </a:t>
            </a:r>
            <a:r>
              <a:rPr lang="de-DE" sz="2400" dirty="0">
                <a:latin typeface="Segoe UI" panose="020B0502040204020203" pitchFamily="34" charset="0"/>
                <a:ea typeface="Segoe UI Black" panose="020B0A02040204020203" pitchFamily="34" charset="0"/>
                <a:cs typeface="Segoe UI" panose="020B0502040204020203" pitchFamily="34" charset="0"/>
              </a:rPr>
              <a:t>vorher </a:t>
            </a:r>
            <a:r>
              <a:rPr lang="de-DE" sz="2400" dirty="0" smtClean="0">
                <a:latin typeface="Segoe UI" panose="020B0502040204020203" pitchFamily="34" charset="0"/>
                <a:ea typeface="Segoe UI Black" panose="020B0A02040204020203" pitchFamily="34" charset="0"/>
                <a:cs typeface="Segoe UI" panose="020B0502040204020203" pitchFamily="34" charset="0"/>
              </a:rPr>
              <a:t>festgelegte </a:t>
            </a:r>
            <a:r>
              <a:rPr lang="de-DE" sz="2400" dirty="0">
                <a:latin typeface="Segoe UI" panose="020B0502040204020203" pitchFamily="34" charset="0"/>
                <a:ea typeface="Segoe UI Black" panose="020B0A02040204020203" pitchFamily="34" charset="0"/>
                <a:cs typeface="Segoe UI" panose="020B0502040204020203" pitchFamily="34" charset="0"/>
              </a:rPr>
              <a:t>sportliche </a:t>
            </a:r>
            <a:r>
              <a:rPr lang="de-DE" sz="2400" b="1" dirty="0">
                <a:latin typeface="Segoe UI" panose="020B0502040204020203" pitchFamily="34" charset="0"/>
                <a:ea typeface="Segoe UI Black" panose="020B0A02040204020203" pitchFamily="34" charset="0"/>
                <a:cs typeface="Segoe UI" panose="020B0502040204020203" pitchFamily="34" charset="0"/>
              </a:rPr>
              <a:t>Aufgabe (Belohnung oder Bestrafung) durchzuführen!</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p:txBody>
      </p:sp>
    </p:spTree>
    <p:extLst>
      <p:ext uri="{BB962C8B-B14F-4D97-AF65-F5344CB8AC3E}">
        <p14:creationId xmlns:p14="http://schemas.microsoft.com/office/powerpoint/2010/main" val="1569540633"/>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Suchen &amp; Finden – Level 1</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4524315"/>
          </a:xfrm>
          <a:prstGeom prst="rect">
            <a:avLst/>
          </a:prstGeom>
          <a:noFill/>
        </p:spPr>
        <p:txBody>
          <a:bodyPr wrap="square" rtlCol="0">
            <a:spAutoFit/>
          </a:bodyPr>
          <a:lstStyle/>
          <a:p>
            <a:pPr algn="just"/>
            <a:r>
              <a:rPr lang="de-DE" sz="2400" dirty="0">
                <a:latin typeface="Segoe UI" panose="020B0502040204020203" pitchFamily="34" charset="0"/>
                <a:ea typeface="Segoe UI Black" panose="020B0A02040204020203" pitchFamily="34" charset="0"/>
                <a:cs typeface="Segoe UI" panose="020B0502040204020203" pitchFamily="34" charset="0"/>
              </a:rPr>
              <a:t>Im ersten Level wird sich jeweils die </a:t>
            </a:r>
            <a:r>
              <a:rPr lang="de-DE" sz="2400" b="1" dirty="0">
                <a:latin typeface="Segoe UI" panose="020B0502040204020203" pitchFamily="34" charset="0"/>
                <a:ea typeface="Segoe UI Black" panose="020B0A02040204020203" pitchFamily="34" charset="0"/>
                <a:cs typeface="Segoe UI" panose="020B0502040204020203" pitchFamily="34" charset="0"/>
              </a:rPr>
              <a:t>Anzahl der Störreize </a:t>
            </a:r>
            <a:r>
              <a:rPr lang="de-DE" sz="2400" dirty="0">
                <a:latin typeface="Segoe UI" panose="020B0502040204020203" pitchFamily="34" charset="0"/>
                <a:ea typeface="Segoe UI Black" panose="020B0A02040204020203" pitchFamily="34" charset="0"/>
                <a:cs typeface="Segoe UI" panose="020B0502040204020203" pitchFamily="34" charset="0"/>
              </a:rPr>
              <a:t>verändern, unter denen du den </a:t>
            </a:r>
            <a:r>
              <a:rPr lang="de-DE" sz="2400" dirty="0" err="1">
                <a:latin typeface="Segoe UI" panose="020B0502040204020203" pitchFamily="34" charset="0"/>
                <a:ea typeface="Segoe UI Black" panose="020B0A02040204020203" pitchFamily="34" charset="0"/>
                <a:cs typeface="Segoe UI" panose="020B0502040204020203" pitchFamily="34" charset="0"/>
              </a:rPr>
              <a:t>Zielreiz</a:t>
            </a:r>
            <a:r>
              <a:rPr lang="de-DE" sz="2400" dirty="0">
                <a:latin typeface="Segoe UI" panose="020B0502040204020203" pitchFamily="34" charset="0"/>
                <a:ea typeface="Segoe UI Black" panose="020B0A02040204020203" pitchFamily="34" charset="0"/>
                <a:cs typeface="Segoe UI" panose="020B0502040204020203" pitchFamily="34" charset="0"/>
              </a:rPr>
              <a:t> entdecken sollst. Lass dich daher nicht ablenken. Der </a:t>
            </a:r>
            <a:r>
              <a:rPr lang="de-DE" sz="2400" dirty="0" err="1">
                <a:latin typeface="Segoe UI" panose="020B0502040204020203" pitchFamily="34" charset="0"/>
                <a:ea typeface="Segoe UI Black" panose="020B0A02040204020203" pitchFamily="34" charset="0"/>
                <a:cs typeface="Segoe UI" panose="020B0502040204020203" pitchFamily="34" charset="0"/>
              </a:rPr>
              <a:t>Zielreiz</a:t>
            </a:r>
            <a:r>
              <a:rPr lang="de-DE" sz="2400" dirty="0">
                <a:latin typeface="Segoe UI" panose="020B0502040204020203" pitchFamily="34" charset="0"/>
                <a:ea typeface="Segoe UI Black" panose="020B0A02040204020203" pitchFamily="34" charset="0"/>
                <a:cs typeface="Segoe UI" panose="020B0502040204020203" pitchFamily="34" charset="0"/>
              </a:rPr>
              <a:t>, nach dem du in diesem Level suchen musst, ist ein </a:t>
            </a:r>
            <a:r>
              <a:rPr lang="de-DE" sz="2400" b="1" dirty="0">
                <a:latin typeface="Segoe UI" panose="020B0502040204020203" pitchFamily="34" charset="0"/>
                <a:ea typeface="Segoe UI Black" panose="020B0A02040204020203" pitchFamily="34" charset="0"/>
                <a:cs typeface="Segoe UI" panose="020B0502040204020203" pitchFamily="34" charset="0"/>
              </a:rPr>
              <a:t>blauer Punkt:</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dirty="0">
                <a:latin typeface="Segoe UI" panose="020B0502040204020203" pitchFamily="34" charset="0"/>
                <a:ea typeface="Segoe UI Black" panose="020B0A02040204020203" pitchFamily="34" charset="0"/>
                <a:cs typeface="Segoe UI" panose="020B0502040204020203" pitchFamily="34" charset="0"/>
              </a:rPr>
              <a:t>Du hast es selber in der Hand, wie anstrengend und effektiv diese Übung wird. Sei ehrlich zu dir und führe alle Aufgaben verantwortungsbewusst durch und so wie vorher von dir festgelegt. Du wirst am Ende durch eine verbesserte Wahrnehmungsfähigkeit belohnt.</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i="1" dirty="0">
                <a:latin typeface="Segoe UI" panose="020B0502040204020203" pitchFamily="34" charset="0"/>
                <a:ea typeface="Segoe UI Black" panose="020B0A02040204020203" pitchFamily="34" charset="0"/>
                <a:cs typeface="Segoe UI" panose="020B0502040204020203" pitchFamily="34" charset="0"/>
              </a:rPr>
              <a:t>Klicke, um mit der Übung zu beginnen!</a:t>
            </a:r>
          </a:p>
        </p:txBody>
      </p:sp>
      <p:sp>
        <p:nvSpPr>
          <p:cNvPr id="6" name="Ellipse 5"/>
          <p:cNvSpPr/>
          <p:nvPr/>
        </p:nvSpPr>
        <p:spPr>
          <a:xfrm>
            <a:off x="5661085" y="2920787"/>
            <a:ext cx="864000" cy="864000"/>
          </a:xfrm>
          <a:prstGeom prst="ellipse">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2687539044"/>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3385124"/>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hidden="1"/>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33" name="Reiz"/>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Sechseck 27"/>
            <p:cNvSpPr/>
            <p:nvPr/>
          </p:nvSpPr>
          <p:spPr>
            <a:xfrm>
              <a:off x="1984248" y="1443841"/>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echseck 28"/>
            <p:cNvSpPr/>
            <p:nvPr/>
          </p:nvSpPr>
          <p:spPr>
            <a:xfrm>
              <a:off x="8192344" y="204400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Sechseck 29"/>
            <p:cNvSpPr/>
            <p:nvPr/>
          </p:nvSpPr>
          <p:spPr>
            <a:xfrm>
              <a:off x="4446152" y="423353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Sechseck 30"/>
            <p:cNvSpPr/>
            <p:nvPr/>
          </p:nvSpPr>
          <p:spPr>
            <a:xfrm>
              <a:off x="8583078" y="488871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5247352" y="2761727"/>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3014651519"/>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3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9263987"/>
      </p:ext>
    </p:extLst>
  </p:cSld>
  <p:clrMapOvr>
    <a:masterClrMapping/>
  </p:clrMapOvr>
  <mc:AlternateContent xmlns:mc="http://schemas.openxmlformats.org/markup-compatibility/2006" xmlns:p14="http://schemas.microsoft.com/office/powerpoint/2010/main">
    <mc:Choice Requires="p14">
      <p:transition spd="slow" p14:dur="4000" advClick="0" advTm="4000"/>
    </mc:Choice>
    <mc:Fallback xmlns="">
      <p:transition spd="slow" advClick="0" advTm="4000"/>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hidden="1"/>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33" name="Reiz"/>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Sechseck 27"/>
            <p:cNvSpPr/>
            <p:nvPr/>
          </p:nvSpPr>
          <p:spPr>
            <a:xfrm>
              <a:off x="826942" y="98485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echseck 28"/>
            <p:cNvSpPr/>
            <p:nvPr/>
          </p:nvSpPr>
          <p:spPr>
            <a:xfrm>
              <a:off x="3289287" y="4662933"/>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Sechseck 29"/>
            <p:cNvSpPr/>
            <p:nvPr/>
          </p:nvSpPr>
          <p:spPr>
            <a:xfrm>
              <a:off x="6174368" y="113344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Sechseck 30"/>
            <p:cNvSpPr/>
            <p:nvPr/>
          </p:nvSpPr>
          <p:spPr>
            <a:xfrm>
              <a:off x="10521606" y="5290262"/>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1637553003"/>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3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0149628"/>
      </p:ext>
    </p:extLst>
  </p:cSld>
  <p:clrMapOvr>
    <a:masterClrMapping/>
  </p:clrMapOvr>
  <mc:AlternateContent xmlns:mc="http://schemas.openxmlformats.org/markup-compatibility/2006" xmlns:p14="http://schemas.microsoft.com/office/powerpoint/2010/main">
    <mc:Choice Requires="p14">
      <p:transition spd="slow" p14:dur="4000" advClick="0" advTm="4000"/>
    </mc:Choice>
    <mc:Fallback xmlns="">
      <p:transition spd="slow" advClick="0" advTm="4000"/>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hidden="1"/>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2" name="Gruppieren 1"/>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Sechseck 27"/>
            <p:cNvSpPr/>
            <p:nvPr/>
          </p:nvSpPr>
          <p:spPr>
            <a:xfrm>
              <a:off x="4756833" y="2969503"/>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echseck 28"/>
            <p:cNvSpPr/>
            <p:nvPr/>
          </p:nvSpPr>
          <p:spPr>
            <a:xfrm>
              <a:off x="5026647" y="4442363"/>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Sechseck 29"/>
            <p:cNvSpPr/>
            <p:nvPr/>
          </p:nvSpPr>
          <p:spPr>
            <a:xfrm>
              <a:off x="6174368" y="113344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Sechseck 30"/>
            <p:cNvSpPr/>
            <p:nvPr/>
          </p:nvSpPr>
          <p:spPr>
            <a:xfrm>
              <a:off x="6212183" y="3131197"/>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Sechseck 24"/>
            <p:cNvSpPr/>
            <p:nvPr/>
          </p:nvSpPr>
          <p:spPr>
            <a:xfrm>
              <a:off x="10732038" y="1320730"/>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Sechseck 31"/>
            <p:cNvSpPr/>
            <p:nvPr/>
          </p:nvSpPr>
          <p:spPr>
            <a:xfrm>
              <a:off x="3511950" y="1997048"/>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3369914996"/>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4387773"/>
      </p:ext>
    </p:extLst>
  </p:cSld>
  <p:clrMapOvr>
    <a:masterClrMapping/>
  </p:clrMapOvr>
  <mc:AlternateContent xmlns:mc="http://schemas.openxmlformats.org/markup-compatibility/2006" xmlns:p14="http://schemas.microsoft.com/office/powerpoint/2010/main">
    <mc:Choice Requires="p14">
      <p:transition spd="slow" p14:dur="4000" advClick="0" advTm="4000"/>
    </mc:Choice>
    <mc:Fallback xmlns="">
      <p:transition spd="slow" advClick="0" advTm="4000"/>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hidden="1"/>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2" name="Gruppieren 1"/>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Sechseck 27"/>
            <p:cNvSpPr/>
            <p:nvPr/>
          </p:nvSpPr>
          <p:spPr>
            <a:xfrm>
              <a:off x="3479617" y="286952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echseck 28"/>
            <p:cNvSpPr/>
            <p:nvPr/>
          </p:nvSpPr>
          <p:spPr>
            <a:xfrm>
              <a:off x="1850406" y="470448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Sechseck 29"/>
            <p:cNvSpPr/>
            <p:nvPr/>
          </p:nvSpPr>
          <p:spPr>
            <a:xfrm>
              <a:off x="9357320" y="4718475"/>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Sechseck 30"/>
            <p:cNvSpPr/>
            <p:nvPr/>
          </p:nvSpPr>
          <p:spPr>
            <a:xfrm>
              <a:off x="5379720" y="5190692"/>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Sechseck 24"/>
            <p:cNvSpPr/>
            <p:nvPr/>
          </p:nvSpPr>
          <p:spPr>
            <a:xfrm>
              <a:off x="9545097" y="856840"/>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Sechseck 31"/>
            <p:cNvSpPr/>
            <p:nvPr/>
          </p:nvSpPr>
          <p:spPr>
            <a:xfrm>
              <a:off x="2244202" y="965523"/>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Sechseck 33"/>
            <p:cNvSpPr/>
            <p:nvPr/>
          </p:nvSpPr>
          <p:spPr>
            <a:xfrm>
              <a:off x="10375128" y="2742627"/>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Sechseck 34"/>
            <p:cNvSpPr/>
            <p:nvPr/>
          </p:nvSpPr>
          <p:spPr>
            <a:xfrm>
              <a:off x="5956609" y="161200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Sechseck 35"/>
            <p:cNvSpPr/>
            <p:nvPr/>
          </p:nvSpPr>
          <p:spPr>
            <a:xfrm>
              <a:off x="725023" y="225031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Sechseck 36"/>
            <p:cNvSpPr/>
            <p:nvPr/>
          </p:nvSpPr>
          <p:spPr>
            <a:xfrm>
              <a:off x="6903008" y="330152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4011776588"/>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7901628"/>
      </p:ext>
    </p:extLst>
  </p:cSld>
  <p:clrMapOvr>
    <a:masterClrMapping/>
  </p:clrMapOvr>
  <mc:AlternateContent xmlns:mc="http://schemas.openxmlformats.org/markup-compatibility/2006" xmlns:p14="http://schemas.microsoft.com/office/powerpoint/2010/main">
    <mc:Choice Requires="p14">
      <p:transition spd="slow" p14:dur="4000" advClick="0" advTm="4000"/>
    </mc:Choice>
    <mc:Fallback xmlns="">
      <p:transition spd="slow" advClick="0" advTm="4000"/>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hidden="1"/>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2" name="Reiz"/>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Sechseck 27"/>
            <p:cNvSpPr/>
            <p:nvPr/>
          </p:nvSpPr>
          <p:spPr>
            <a:xfrm>
              <a:off x="2658272" y="267756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echseck 28"/>
            <p:cNvSpPr/>
            <p:nvPr/>
          </p:nvSpPr>
          <p:spPr>
            <a:xfrm>
              <a:off x="2347702" y="4351368"/>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Sechseck 29"/>
            <p:cNvSpPr/>
            <p:nvPr/>
          </p:nvSpPr>
          <p:spPr>
            <a:xfrm>
              <a:off x="9357320" y="4718475"/>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Sechseck 30"/>
            <p:cNvSpPr/>
            <p:nvPr/>
          </p:nvSpPr>
          <p:spPr>
            <a:xfrm>
              <a:off x="6680183" y="3485917"/>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Sechseck 24"/>
            <p:cNvSpPr/>
            <p:nvPr/>
          </p:nvSpPr>
          <p:spPr>
            <a:xfrm>
              <a:off x="9545097" y="856840"/>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Sechseck 31"/>
            <p:cNvSpPr/>
            <p:nvPr/>
          </p:nvSpPr>
          <p:spPr>
            <a:xfrm>
              <a:off x="2244202" y="965523"/>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Sechseck 33"/>
            <p:cNvSpPr/>
            <p:nvPr/>
          </p:nvSpPr>
          <p:spPr>
            <a:xfrm>
              <a:off x="10375128" y="2742627"/>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Sechseck 34"/>
            <p:cNvSpPr/>
            <p:nvPr/>
          </p:nvSpPr>
          <p:spPr>
            <a:xfrm>
              <a:off x="1136446" y="404136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Sechseck 35"/>
            <p:cNvSpPr/>
            <p:nvPr/>
          </p:nvSpPr>
          <p:spPr>
            <a:xfrm>
              <a:off x="725023" y="225031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Sechseck 36"/>
            <p:cNvSpPr/>
            <p:nvPr/>
          </p:nvSpPr>
          <p:spPr>
            <a:xfrm>
              <a:off x="8655613" y="302063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7811593" y="4616320"/>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3720352911"/>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1846605"/>
      </p:ext>
    </p:extLst>
  </p:cSld>
  <p:clrMapOvr>
    <a:masterClrMapping/>
  </p:clrMapOvr>
  <mc:AlternateContent xmlns:mc="http://schemas.openxmlformats.org/markup-compatibility/2006" xmlns:p14="http://schemas.microsoft.com/office/powerpoint/2010/main">
    <mc:Choice Requires="p14">
      <p:transition spd="slow" p14:dur="4000" advClick="0" advTm="4000"/>
    </mc:Choice>
    <mc:Fallback xmlns="">
      <p:transition spd="slow" advClick="0" advTm="4000"/>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hidden="1"/>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2" name="Reiz"/>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echseck 28"/>
            <p:cNvSpPr/>
            <p:nvPr/>
          </p:nvSpPr>
          <p:spPr>
            <a:xfrm>
              <a:off x="5503413" y="482799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Sechseck 29"/>
            <p:cNvSpPr/>
            <p:nvPr/>
          </p:nvSpPr>
          <p:spPr>
            <a:xfrm>
              <a:off x="9557124" y="4995322"/>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Sechseck 24"/>
            <p:cNvSpPr/>
            <p:nvPr/>
          </p:nvSpPr>
          <p:spPr>
            <a:xfrm>
              <a:off x="6990601" y="3319380"/>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Sechseck 31"/>
            <p:cNvSpPr/>
            <p:nvPr/>
          </p:nvSpPr>
          <p:spPr>
            <a:xfrm>
              <a:off x="5628000" y="706980"/>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Sechseck 33"/>
            <p:cNvSpPr/>
            <p:nvPr/>
          </p:nvSpPr>
          <p:spPr>
            <a:xfrm>
              <a:off x="10471403" y="1443841"/>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Sechseck 34"/>
            <p:cNvSpPr/>
            <p:nvPr/>
          </p:nvSpPr>
          <p:spPr>
            <a:xfrm>
              <a:off x="3479617" y="398084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Sechseck 35"/>
            <p:cNvSpPr/>
            <p:nvPr/>
          </p:nvSpPr>
          <p:spPr>
            <a:xfrm>
              <a:off x="1601624" y="2455380"/>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Sechseck 36"/>
            <p:cNvSpPr/>
            <p:nvPr/>
          </p:nvSpPr>
          <p:spPr>
            <a:xfrm>
              <a:off x="8655613" y="302063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726397" y="5119257"/>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481649664"/>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7051605"/>
      </p:ext>
    </p:extLst>
  </p:cSld>
  <p:clrMapOvr>
    <a:masterClrMapping/>
  </p:clrMapOvr>
  <mc:AlternateContent xmlns:mc="http://schemas.openxmlformats.org/markup-compatibility/2006" xmlns:p14="http://schemas.microsoft.com/office/powerpoint/2010/main">
    <mc:Choice Requires="p14">
      <p:transition spd="slow" p14:dur="4000" advClick="0" advTm="4000"/>
    </mc:Choice>
    <mc:Fallback xmlns="">
      <p:transition spd="slow" advClick="0" advTm="4000"/>
    </mc:Fallback>
  </mc:AlternateContent>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hidden="1"/>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3" name="Gruppieren 2"/>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echseck 28"/>
            <p:cNvSpPr/>
            <p:nvPr/>
          </p:nvSpPr>
          <p:spPr>
            <a:xfrm>
              <a:off x="4998589" y="500918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Sechseck 29"/>
            <p:cNvSpPr/>
            <p:nvPr/>
          </p:nvSpPr>
          <p:spPr>
            <a:xfrm>
              <a:off x="10119790" y="5043390"/>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Sechseck 24"/>
            <p:cNvSpPr/>
            <p:nvPr/>
          </p:nvSpPr>
          <p:spPr>
            <a:xfrm>
              <a:off x="6794175" y="2706493"/>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Sechseck 31"/>
            <p:cNvSpPr/>
            <p:nvPr/>
          </p:nvSpPr>
          <p:spPr>
            <a:xfrm>
              <a:off x="4462810" y="93372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Sechseck 33"/>
            <p:cNvSpPr/>
            <p:nvPr/>
          </p:nvSpPr>
          <p:spPr>
            <a:xfrm>
              <a:off x="10533624" y="1806792"/>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Sechseck 34"/>
            <p:cNvSpPr/>
            <p:nvPr/>
          </p:nvSpPr>
          <p:spPr>
            <a:xfrm>
              <a:off x="2830074" y="4074562"/>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Sechseck 35"/>
            <p:cNvSpPr/>
            <p:nvPr/>
          </p:nvSpPr>
          <p:spPr>
            <a:xfrm>
              <a:off x="1601624" y="2455380"/>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Sechseck 36"/>
            <p:cNvSpPr/>
            <p:nvPr/>
          </p:nvSpPr>
          <p:spPr>
            <a:xfrm>
              <a:off x="1414887" y="883033"/>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Sechseck 30"/>
            <p:cNvSpPr/>
            <p:nvPr/>
          </p:nvSpPr>
          <p:spPr>
            <a:xfrm>
              <a:off x="4040115" y="3138493"/>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Sechseck 32"/>
            <p:cNvSpPr/>
            <p:nvPr/>
          </p:nvSpPr>
          <p:spPr>
            <a:xfrm>
              <a:off x="5696631" y="2135687"/>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Sechseck 38"/>
            <p:cNvSpPr/>
            <p:nvPr/>
          </p:nvSpPr>
          <p:spPr>
            <a:xfrm>
              <a:off x="7239240" y="425422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Sechseck 39"/>
            <p:cNvSpPr/>
            <p:nvPr/>
          </p:nvSpPr>
          <p:spPr>
            <a:xfrm>
              <a:off x="9042526" y="2766168"/>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Sechseck 40"/>
            <p:cNvSpPr/>
            <p:nvPr/>
          </p:nvSpPr>
          <p:spPr>
            <a:xfrm>
              <a:off x="3044455" y="1796327"/>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Sechseck 41"/>
            <p:cNvSpPr/>
            <p:nvPr/>
          </p:nvSpPr>
          <p:spPr>
            <a:xfrm>
              <a:off x="902864" y="443418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1342095877"/>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5644088"/>
      </p:ext>
    </p:extLst>
  </p:cSld>
  <p:clrMapOvr>
    <a:masterClrMapping/>
  </p:clrMapOvr>
  <mc:AlternateContent xmlns:mc="http://schemas.openxmlformats.org/markup-compatibility/2006" xmlns:p14="http://schemas.microsoft.com/office/powerpoint/2010/main">
    <mc:Choice Requires="p14">
      <p:transition spd="slow" p14:dur="4000" advClick="0" advTm="4000"/>
    </mc:Choice>
    <mc:Fallback xmlns="">
      <p:transition spd="slow" advClick="0" advTm="4000"/>
    </mc:Fallback>
  </mc:AlternateContent>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hidden="1"/>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2" name="Gruppieren 1"/>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echseck 28"/>
            <p:cNvSpPr/>
            <p:nvPr/>
          </p:nvSpPr>
          <p:spPr>
            <a:xfrm>
              <a:off x="3335353" y="510664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Sechseck 29"/>
            <p:cNvSpPr/>
            <p:nvPr/>
          </p:nvSpPr>
          <p:spPr>
            <a:xfrm>
              <a:off x="10119790" y="5043390"/>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Sechseck 24"/>
            <p:cNvSpPr/>
            <p:nvPr/>
          </p:nvSpPr>
          <p:spPr>
            <a:xfrm>
              <a:off x="9042526" y="861705"/>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Sechseck 31"/>
            <p:cNvSpPr/>
            <p:nvPr/>
          </p:nvSpPr>
          <p:spPr>
            <a:xfrm>
              <a:off x="5081337" y="1053158"/>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Sechseck 33"/>
            <p:cNvSpPr/>
            <p:nvPr/>
          </p:nvSpPr>
          <p:spPr>
            <a:xfrm>
              <a:off x="9855682" y="1306942"/>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Sechseck 34"/>
            <p:cNvSpPr/>
            <p:nvPr/>
          </p:nvSpPr>
          <p:spPr>
            <a:xfrm>
              <a:off x="8082907" y="2368490"/>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Sechseck 35"/>
            <p:cNvSpPr/>
            <p:nvPr/>
          </p:nvSpPr>
          <p:spPr>
            <a:xfrm>
              <a:off x="3170113" y="3941693"/>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Sechseck 36"/>
            <p:cNvSpPr/>
            <p:nvPr/>
          </p:nvSpPr>
          <p:spPr>
            <a:xfrm>
              <a:off x="594127" y="82231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Sechseck 30"/>
            <p:cNvSpPr/>
            <p:nvPr/>
          </p:nvSpPr>
          <p:spPr>
            <a:xfrm>
              <a:off x="6809830" y="446154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Sechseck 32"/>
            <p:cNvSpPr/>
            <p:nvPr/>
          </p:nvSpPr>
          <p:spPr>
            <a:xfrm>
              <a:off x="4347007" y="2038235"/>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Sechseck 38"/>
            <p:cNvSpPr/>
            <p:nvPr/>
          </p:nvSpPr>
          <p:spPr>
            <a:xfrm>
              <a:off x="7812184" y="5005845"/>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Sechseck 39"/>
            <p:cNvSpPr/>
            <p:nvPr/>
          </p:nvSpPr>
          <p:spPr>
            <a:xfrm>
              <a:off x="9611666" y="3872233"/>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Sechseck 40"/>
            <p:cNvSpPr/>
            <p:nvPr/>
          </p:nvSpPr>
          <p:spPr>
            <a:xfrm>
              <a:off x="5191496" y="268287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Sechseck 41"/>
            <p:cNvSpPr/>
            <p:nvPr/>
          </p:nvSpPr>
          <p:spPr>
            <a:xfrm>
              <a:off x="4845810" y="4940842"/>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4372548" y="3963996"/>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2532040586"/>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81898577"/>
      </p:ext>
    </p:extLst>
  </p:cSld>
  <p:clrMapOvr>
    <a:masterClrMapping/>
  </p:clrMapOvr>
  <mc:AlternateContent xmlns:mc="http://schemas.openxmlformats.org/markup-compatibility/2006" xmlns:p14="http://schemas.microsoft.com/office/powerpoint/2010/main">
    <mc:Choice Requires="p14">
      <p:transition spd="slow" p14:dur="4000" advClick="0" advTm="4000"/>
    </mc:Choice>
    <mc:Fallback xmlns="">
      <p:transition spd="slow" advClick="0" advTm="4000"/>
    </mc:Fallback>
  </mc:AlternateContent>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hidden="1"/>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2" name="Gruppieren 1"/>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echseck 28"/>
            <p:cNvSpPr/>
            <p:nvPr/>
          </p:nvSpPr>
          <p:spPr>
            <a:xfrm>
              <a:off x="3588953" y="401614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Sechseck 29"/>
            <p:cNvSpPr/>
            <p:nvPr/>
          </p:nvSpPr>
          <p:spPr>
            <a:xfrm>
              <a:off x="5389325" y="4490583"/>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Sechseck 24"/>
            <p:cNvSpPr/>
            <p:nvPr/>
          </p:nvSpPr>
          <p:spPr>
            <a:xfrm>
              <a:off x="9995781" y="908965"/>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Sechseck 31"/>
            <p:cNvSpPr/>
            <p:nvPr/>
          </p:nvSpPr>
          <p:spPr>
            <a:xfrm>
              <a:off x="6719848" y="86616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Sechseck 33"/>
            <p:cNvSpPr/>
            <p:nvPr/>
          </p:nvSpPr>
          <p:spPr>
            <a:xfrm>
              <a:off x="10577820" y="2347405"/>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Sechseck 34"/>
            <p:cNvSpPr/>
            <p:nvPr/>
          </p:nvSpPr>
          <p:spPr>
            <a:xfrm>
              <a:off x="7882840" y="379141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Sechseck 35"/>
            <p:cNvSpPr/>
            <p:nvPr/>
          </p:nvSpPr>
          <p:spPr>
            <a:xfrm>
              <a:off x="1530127" y="3625847"/>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Sechseck 36"/>
            <p:cNvSpPr/>
            <p:nvPr/>
          </p:nvSpPr>
          <p:spPr>
            <a:xfrm>
              <a:off x="594127" y="82231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Sechseck 30"/>
            <p:cNvSpPr/>
            <p:nvPr/>
          </p:nvSpPr>
          <p:spPr>
            <a:xfrm>
              <a:off x="7187848" y="528539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Sechseck 32"/>
            <p:cNvSpPr/>
            <p:nvPr/>
          </p:nvSpPr>
          <p:spPr>
            <a:xfrm>
              <a:off x="4347007" y="2038235"/>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Sechseck 38"/>
            <p:cNvSpPr/>
            <p:nvPr/>
          </p:nvSpPr>
          <p:spPr>
            <a:xfrm>
              <a:off x="3048575" y="724850"/>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Sechseck 39"/>
            <p:cNvSpPr/>
            <p:nvPr/>
          </p:nvSpPr>
          <p:spPr>
            <a:xfrm>
              <a:off x="8947089" y="2487338"/>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Sechseck 40"/>
            <p:cNvSpPr/>
            <p:nvPr/>
          </p:nvSpPr>
          <p:spPr>
            <a:xfrm>
              <a:off x="6990996" y="200595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Sechseck 41"/>
            <p:cNvSpPr/>
            <p:nvPr/>
          </p:nvSpPr>
          <p:spPr>
            <a:xfrm>
              <a:off x="5556856" y="2931162"/>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396219" y="5404553"/>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1297155087"/>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6172714"/>
      </p:ext>
    </p:extLst>
  </p:cSld>
  <p:clrMapOvr>
    <a:masterClrMapping/>
  </p:clrMapOvr>
  <mc:AlternateContent xmlns:mc="http://schemas.openxmlformats.org/markup-compatibility/2006" xmlns:p14="http://schemas.microsoft.com/office/powerpoint/2010/main">
    <mc:Choice Requires="p14">
      <p:transition spd="slow" p14:dur="4000" advClick="0" advTm="4000"/>
    </mc:Choice>
    <mc:Fallback xmlns="">
      <p:transition spd="slow" advClick="0" advTm="4000"/>
    </mc:Fallback>
  </mc:AlternateContent>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hidden="1"/>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2" name="Gruppieren 1"/>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echseck 28"/>
            <p:cNvSpPr/>
            <p:nvPr/>
          </p:nvSpPr>
          <p:spPr>
            <a:xfrm>
              <a:off x="6239721" y="177726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Sechseck 29"/>
            <p:cNvSpPr/>
            <p:nvPr/>
          </p:nvSpPr>
          <p:spPr>
            <a:xfrm>
              <a:off x="3978547" y="272143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Sechseck 24"/>
            <p:cNvSpPr/>
            <p:nvPr/>
          </p:nvSpPr>
          <p:spPr>
            <a:xfrm>
              <a:off x="10608481" y="4993410"/>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Sechseck 31"/>
            <p:cNvSpPr/>
            <p:nvPr/>
          </p:nvSpPr>
          <p:spPr>
            <a:xfrm>
              <a:off x="9672481" y="249632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Sechseck 33"/>
            <p:cNvSpPr/>
            <p:nvPr/>
          </p:nvSpPr>
          <p:spPr>
            <a:xfrm>
              <a:off x="8171280" y="3107580"/>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Sechseck 34"/>
            <p:cNvSpPr/>
            <p:nvPr/>
          </p:nvSpPr>
          <p:spPr>
            <a:xfrm>
              <a:off x="9460804" y="5304881"/>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Sechseck 35"/>
            <p:cNvSpPr/>
            <p:nvPr/>
          </p:nvSpPr>
          <p:spPr>
            <a:xfrm>
              <a:off x="6947280" y="330152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Sechseck 36"/>
            <p:cNvSpPr/>
            <p:nvPr/>
          </p:nvSpPr>
          <p:spPr>
            <a:xfrm>
              <a:off x="2211858" y="1076567"/>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Sechseck 30"/>
            <p:cNvSpPr/>
            <p:nvPr/>
          </p:nvSpPr>
          <p:spPr>
            <a:xfrm>
              <a:off x="5184540" y="437943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Sechseck 32"/>
            <p:cNvSpPr/>
            <p:nvPr/>
          </p:nvSpPr>
          <p:spPr>
            <a:xfrm>
              <a:off x="7729703" y="1048963"/>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Sechseck 38"/>
            <p:cNvSpPr/>
            <p:nvPr/>
          </p:nvSpPr>
          <p:spPr>
            <a:xfrm>
              <a:off x="2786406" y="4917433"/>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Sechseck 39"/>
            <p:cNvSpPr/>
            <p:nvPr/>
          </p:nvSpPr>
          <p:spPr>
            <a:xfrm>
              <a:off x="8162773" y="464185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Sechseck 40"/>
            <p:cNvSpPr/>
            <p:nvPr/>
          </p:nvSpPr>
          <p:spPr>
            <a:xfrm>
              <a:off x="10888757" y="3454528"/>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Sechseck 41"/>
            <p:cNvSpPr/>
            <p:nvPr/>
          </p:nvSpPr>
          <p:spPr>
            <a:xfrm>
              <a:off x="725023" y="235784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3996774247"/>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484399"/>
      </p:ext>
    </p:extLst>
  </p:cSld>
  <p:clrMapOvr>
    <a:masterClrMapping/>
  </p:clrMapOvr>
  <mc:AlternateContent xmlns:mc="http://schemas.openxmlformats.org/markup-compatibility/2006" xmlns:p14="http://schemas.microsoft.com/office/powerpoint/2010/main">
    <mc:Choice Requires="p14">
      <p:transition spd="slow" p14:dur="4000" advClick="0" advTm="4000"/>
    </mc:Choice>
    <mc:Fallback xmlns="">
      <p:transition spd="slow" advClick="0" advTm="4000"/>
    </mc:Fallback>
  </mc:AlternateContent>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hidden="1"/>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3" name="Gruppieren 2"/>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echseck 28"/>
            <p:cNvSpPr/>
            <p:nvPr/>
          </p:nvSpPr>
          <p:spPr>
            <a:xfrm>
              <a:off x="4068152" y="104505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Sechseck 29"/>
            <p:cNvSpPr/>
            <p:nvPr/>
          </p:nvSpPr>
          <p:spPr>
            <a:xfrm>
              <a:off x="2167990" y="336032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Sechseck 24"/>
            <p:cNvSpPr/>
            <p:nvPr/>
          </p:nvSpPr>
          <p:spPr>
            <a:xfrm>
              <a:off x="1803737" y="156544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Sechseck 31"/>
            <p:cNvSpPr/>
            <p:nvPr/>
          </p:nvSpPr>
          <p:spPr>
            <a:xfrm>
              <a:off x="8831858" y="421209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Sechseck 33"/>
            <p:cNvSpPr/>
            <p:nvPr/>
          </p:nvSpPr>
          <p:spPr>
            <a:xfrm>
              <a:off x="7039679" y="1188478"/>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Sechseck 34"/>
            <p:cNvSpPr/>
            <p:nvPr/>
          </p:nvSpPr>
          <p:spPr>
            <a:xfrm>
              <a:off x="3885264" y="5358858"/>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Sechseck 35"/>
            <p:cNvSpPr/>
            <p:nvPr/>
          </p:nvSpPr>
          <p:spPr>
            <a:xfrm>
              <a:off x="5192537" y="1802181"/>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Sechseck 36"/>
            <p:cNvSpPr/>
            <p:nvPr/>
          </p:nvSpPr>
          <p:spPr>
            <a:xfrm>
              <a:off x="4151684" y="410455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Sechseck 30"/>
            <p:cNvSpPr/>
            <p:nvPr/>
          </p:nvSpPr>
          <p:spPr>
            <a:xfrm>
              <a:off x="10124913" y="3034308"/>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Sechseck 32"/>
            <p:cNvSpPr/>
            <p:nvPr/>
          </p:nvSpPr>
          <p:spPr>
            <a:xfrm>
              <a:off x="3745490" y="2511961"/>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Sechseck 38"/>
            <p:cNvSpPr/>
            <p:nvPr/>
          </p:nvSpPr>
          <p:spPr>
            <a:xfrm>
              <a:off x="1943370" y="465691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Sechseck 39"/>
            <p:cNvSpPr/>
            <p:nvPr/>
          </p:nvSpPr>
          <p:spPr>
            <a:xfrm>
              <a:off x="9854601" y="1107210"/>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Sechseck 40"/>
            <p:cNvSpPr/>
            <p:nvPr/>
          </p:nvSpPr>
          <p:spPr>
            <a:xfrm>
              <a:off x="582975" y="4185252"/>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Sechseck 41"/>
            <p:cNvSpPr/>
            <p:nvPr/>
          </p:nvSpPr>
          <p:spPr>
            <a:xfrm>
              <a:off x="663087" y="1042498"/>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Sechseck 37"/>
            <p:cNvSpPr/>
            <p:nvPr/>
          </p:nvSpPr>
          <p:spPr>
            <a:xfrm>
              <a:off x="5825990" y="307394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Sechseck 42"/>
            <p:cNvSpPr/>
            <p:nvPr/>
          </p:nvSpPr>
          <p:spPr>
            <a:xfrm>
              <a:off x="7627364" y="286536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Sechseck 43"/>
            <p:cNvSpPr/>
            <p:nvPr/>
          </p:nvSpPr>
          <p:spPr>
            <a:xfrm>
              <a:off x="4602762" y="3184577"/>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Sechseck 44"/>
            <p:cNvSpPr/>
            <p:nvPr/>
          </p:nvSpPr>
          <p:spPr>
            <a:xfrm>
              <a:off x="10592446" y="525576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Sechseck 45"/>
            <p:cNvSpPr/>
            <p:nvPr/>
          </p:nvSpPr>
          <p:spPr>
            <a:xfrm>
              <a:off x="6111605" y="462925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4039546893"/>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0887380"/>
      </p:ext>
    </p:extLst>
  </p:cSld>
  <p:clrMapOvr>
    <a:masterClrMapping/>
  </p:clrMapOvr>
  <mc:AlternateContent xmlns:mc="http://schemas.openxmlformats.org/markup-compatibility/2006" xmlns:p14="http://schemas.microsoft.com/office/powerpoint/2010/main">
    <mc:Choice Requires="p14">
      <p:transition spd="slow" p14:dur="4000" advClick="0" advTm="4000"/>
    </mc:Choice>
    <mc:Fallback xmlns="">
      <p:transition spd="slow" advClick="0" advTm="4000"/>
    </mc:Fallback>
  </mc:AlternateContent>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hidden="1"/>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5" name="Gruppieren 4"/>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echseck 28"/>
            <p:cNvSpPr/>
            <p:nvPr/>
          </p:nvSpPr>
          <p:spPr>
            <a:xfrm>
              <a:off x="4068152" y="104505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Sechseck 29"/>
            <p:cNvSpPr/>
            <p:nvPr/>
          </p:nvSpPr>
          <p:spPr>
            <a:xfrm>
              <a:off x="2167990" y="336032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Sechseck 24"/>
            <p:cNvSpPr/>
            <p:nvPr/>
          </p:nvSpPr>
          <p:spPr>
            <a:xfrm>
              <a:off x="1803737" y="156544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Sechseck 31"/>
            <p:cNvSpPr/>
            <p:nvPr/>
          </p:nvSpPr>
          <p:spPr>
            <a:xfrm>
              <a:off x="8831858" y="421209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Sechseck 33"/>
            <p:cNvSpPr/>
            <p:nvPr/>
          </p:nvSpPr>
          <p:spPr>
            <a:xfrm>
              <a:off x="7421633" y="95071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Sechseck 34"/>
            <p:cNvSpPr/>
            <p:nvPr/>
          </p:nvSpPr>
          <p:spPr>
            <a:xfrm>
              <a:off x="3885264" y="5358858"/>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Sechseck 35"/>
            <p:cNvSpPr/>
            <p:nvPr/>
          </p:nvSpPr>
          <p:spPr>
            <a:xfrm>
              <a:off x="5192537" y="1802181"/>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Sechseck 36"/>
            <p:cNvSpPr/>
            <p:nvPr/>
          </p:nvSpPr>
          <p:spPr>
            <a:xfrm>
              <a:off x="3400966" y="4195043"/>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Sechseck 30"/>
            <p:cNvSpPr/>
            <p:nvPr/>
          </p:nvSpPr>
          <p:spPr>
            <a:xfrm>
              <a:off x="10124913" y="3034308"/>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Sechseck 32"/>
            <p:cNvSpPr/>
            <p:nvPr/>
          </p:nvSpPr>
          <p:spPr>
            <a:xfrm>
              <a:off x="3745490" y="2511961"/>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Sechseck 38"/>
            <p:cNvSpPr/>
            <p:nvPr/>
          </p:nvSpPr>
          <p:spPr>
            <a:xfrm>
              <a:off x="1943370" y="465691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Sechseck 39"/>
            <p:cNvSpPr/>
            <p:nvPr/>
          </p:nvSpPr>
          <p:spPr>
            <a:xfrm>
              <a:off x="9854601" y="1107210"/>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Sechseck 40"/>
            <p:cNvSpPr/>
            <p:nvPr/>
          </p:nvSpPr>
          <p:spPr>
            <a:xfrm>
              <a:off x="582975" y="4185252"/>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Sechseck 41"/>
            <p:cNvSpPr/>
            <p:nvPr/>
          </p:nvSpPr>
          <p:spPr>
            <a:xfrm>
              <a:off x="663087" y="1042498"/>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Sechseck 37"/>
            <p:cNvSpPr/>
            <p:nvPr/>
          </p:nvSpPr>
          <p:spPr>
            <a:xfrm>
              <a:off x="6144834" y="3142350"/>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Sechseck 42"/>
            <p:cNvSpPr/>
            <p:nvPr/>
          </p:nvSpPr>
          <p:spPr>
            <a:xfrm>
              <a:off x="7627364" y="286536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Sechseck 43"/>
            <p:cNvSpPr/>
            <p:nvPr/>
          </p:nvSpPr>
          <p:spPr>
            <a:xfrm>
              <a:off x="2857148" y="917431"/>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Sechseck 44"/>
            <p:cNvSpPr/>
            <p:nvPr/>
          </p:nvSpPr>
          <p:spPr>
            <a:xfrm>
              <a:off x="10592446" y="525576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Sechseck 45"/>
            <p:cNvSpPr/>
            <p:nvPr/>
          </p:nvSpPr>
          <p:spPr>
            <a:xfrm>
              <a:off x="6111605" y="462925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2876667" y="5122811"/>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Sechseck 47"/>
            <p:cNvSpPr/>
            <p:nvPr/>
          </p:nvSpPr>
          <p:spPr>
            <a:xfrm>
              <a:off x="6571679" y="2033241"/>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Sechseck 48"/>
            <p:cNvSpPr/>
            <p:nvPr/>
          </p:nvSpPr>
          <p:spPr>
            <a:xfrm>
              <a:off x="8381359" y="191156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Sechseck 49"/>
            <p:cNvSpPr/>
            <p:nvPr/>
          </p:nvSpPr>
          <p:spPr>
            <a:xfrm>
              <a:off x="5628000" y="692410"/>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Sechseck 50"/>
            <p:cNvSpPr/>
            <p:nvPr/>
          </p:nvSpPr>
          <p:spPr>
            <a:xfrm>
              <a:off x="4925460" y="4091511"/>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Sechseck 51"/>
            <p:cNvSpPr/>
            <p:nvPr/>
          </p:nvSpPr>
          <p:spPr>
            <a:xfrm>
              <a:off x="7995032" y="4956172"/>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348932589"/>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936474"/>
      </p:ext>
    </p:extLst>
  </p:cSld>
  <p:clrMapOvr>
    <a:masterClrMapping/>
  </p:clrMapOvr>
  <mc:AlternateContent xmlns:mc="http://schemas.openxmlformats.org/markup-compatibility/2006" xmlns:p14="http://schemas.microsoft.com/office/powerpoint/2010/main">
    <mc:Choice Requires="p14">
      <p:transition spd="slow" p14:dur="4000" advClick="0" advTm="4000"/>
    </mc:Choice>
    <mc:Fallback xmlns="">
      <p:transition spd="slow" advClick="0" advTm="4000"/>
    </mc:Fallback>
  </mc:AlternateContent>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hidden="1"/>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2" name="Gruppieren 1"/>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echseck 28"/>
            <p:cNvSpPr/>
            <p:nvPr/>
          </p:nvSpPr>
          <p:spPr>
            <a:xfrm rot="20351955">
              <a:off x="3528619" y="1512043"/>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Sechseck 29"/>
            <p:cNvSpPr/>
            <p:nvPr/>
          </p:nvSpPr>
          <p:spPr>
            <a:xfrm>
              <a:off x="3034699" y="312726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Sechseck 24"/>
            <p:cNvSpPr/>
            <p:nvPr/>
          </p:nvSpPr>
          <p:spPr>
            <a:xfrm>
              <a:off x="706628" y="202329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Sechseck 31"/>
            <p:cNvSpPr/>
            <p:nvPr/>
          </p:nvSpPr>
          <p:spPr>
            <a:xfrm rot="2021209">
              <a:off x="4470989" y="3224642"/>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Sechseck 33"/>
            <p:cNvSpPr/>
            <p:nvPr/>
          </p:nvSpPr>
          <p:spPr>
            <a:xfrm>
              <a:off x="7421633" y="95071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Sechseck 34"/>
            <p:cNvSpPr/>
            <p:nvPr/>
          </p:nvSpPr>
          <p:spPr>
            <a:xfrm>
              <a:off x="6208637" y="343654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Sechseck 35"/>
            <p:cNvSpPr/>
            <p:nvPr/>
          </p:nvSpPr>
          <p:spPr>
            <a:xfrm rot="19681196">
              <a:off x="7102052" y="5313021"/>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Sechseck 36"/>
            <p:cNvSpPr/>
            <p:nvPr/>
          </p:nvSpPr>
          <p:spPr>
            <a:xfrm rot="19477699">
              <a:off x="3400966" y="4195043"/>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Sechseck 30"/>
            <p:cNvSpPr/>
            <p:nvPr/>
          </p:nvSpPr>
          <p:spPr>
            <a:xfrm>
              <a:off x="10313738" y="2385392"/>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Sechseck 32"/>
            <p:cNvSpPr/>
            <p:nvPr/>
          </p:nvSpPr>
          <p:spPr>
            <a:xfrm>
              <a:off x="8601609" y="728727"/>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Sechseck 38"/>
            <p:cNvSpPr/>
            <p:nvPr/>
          </p:nvSpPr>
          <p:spPr>
            <a:xfrm>
              <a:off x="1098916" y="386854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Sechseck 39"/>
            <p:cNvSpPr/>
            <p:nvPr/>
          </p:nvSpPr>
          <p:spPr>
            <a:xfrm>
              <a:off x="10914700" y="67249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Sechseck 40"/>
            <p:cNvSpPr/>
            <p:nvPr/>
          </p:nvSpPr>
          <p:spPr>
            <a:xfrm>
              <a:off x="892528" y="528827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Sechseck 41"/>
            <p:cNvSpPr/>
            <p:nvPr/>
          </p:nvSpPr>
          <p:spPr>
            <a:xfrm rot="1326574">
              <a:off x="663087" y="1042498"/>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Sechseck 37"/>
            <p:cNvSpPr/>
            <p:nvPr/>
          </p:nvSpPr>
          <p:spPr>
            <a:xfrm>
              <a:off x="2735662" y="5347343"/>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Sechseck 42"/>
            <p:cNvSpPr/>
            <p:nvPr/>
          </p:nvSpPr>
          <p:spPr>
            <a:xfrm rot="20483472">
              <a:off x="8204985" y="2226372"/>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Sechseck 43"/>
            <p:cNvSpPr/>
            <p:nvPr/>
          </p:nvSpPr>
          <p:spPr>
            <a:xfrm rot="19954030">
              <a:off x="2151528" y="705282"/>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Sechseck 44"/>
            <p:cNvSpPr/>
            <p:nvPr/>
          </p:nvSpPr>
          <p:spPr>
            <a:xfrm>
              <a:off x="10354891" y="3905727"/>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Sechseck 45"/>
            <p:cNvSpPr/>
            <p:nvPr/>
          </p:nvSpPr>
          <p:spPr>
            <a:xfrm>
              <a:off x="6111605" y="462925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Sechseck 47"/>
            <p:cNvSpPr/>
            <p:nvPr/>
          </p:nvSpPr>
          <p:spPr>
            <a:xfrm>
              <a:off x="5607426" y="204220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Sechseck 48"/>
            <p:cNvSpPr/>
            <p:nvPr/>
          </p:nvSpPr>
          <p:spPr>
            <a:xfrm>
              <a:off x="9673830" y="1430072"/>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Sechseck 49"/>
            <p:cNvSpPr/>
            <p:nvPr/>
          </p:nvSpPr>
          <p:spPr>
            <a:xfrm>
              <a:off x="5628000" y="692410"/>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Sechseck 50"/>
            <p:cNvSpPr/>
            <p:nvPr/>
          </p:nvSpPr>
          <p:spPr>
            <a:xfrm>
              <a:off x="4925460" y="4265978"/>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Sechseck 51"/>
            <p:cNvSpPr/>
            <p:nvPr/>
          </p:nvSpPr>
          <p:spPr>
            <a:xfrm rot="1606136">
              <a:off x="8868898" y="482142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Sechseck 52"/>
            <p:cNvSpPr/>
            <p:nvPr/>
          </p:nvSpPr>
          <p:spPr>
            <a:xfrm rot="3477638">
              <a:off x="1897004" y="2854953"/>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Sechseck 53"/>
            <p:cNvSpPr/>
            <p:nvPr/>
          </p:nvSpPr>
          <p:spPr>
            <a:xfrm>
              <a:off x="8648781" y="3205928"/>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1829404290"/>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2526667"/>
      </p:ext>
    </p:extLst>
  </p:cSld>
  <p:clrMapOvr>
    <a:masterClrMapping/>
  </p:clrMapOvr>
  <mc:AlternateContent xmlns:mc="http://schemas.openxmlformats.org/markup-compatibility/2006" xmlns:p14="http://schemas.microsoft.com/office/powerpoint/2010/main">
    <mc:Choice Requires="p14">
      <p:transition spd="slow" p14:dur="4000" advClick="0" advTm="4000"/>
    </mc:Choice>
    <mc:Fallback xmlns="">
      <p:transition spd="slow" advClick="0" advTm="4000"/>
    </mc:Fallback>
  </mc:AlternateContent>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hidden="1"/>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3" name="Gruppieren 2"/>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echseck 28"/>
            <p:cNvSpPr/>
            <p:nvPr/>
          </p:nvSpPr>
          <p:spPr>
            <a:xfrm rot="20351955">
              <a:off x="3666236" y="234560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Sechseck 29"/>
            <p:cNvSpPr/>
            <p:nvPr/>
          </p:nvSpPr>
          <p:spPr>
            <a:xfrm>
              <a:off x="4836763" y="298652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Sechseck 24"/>
            <p:cNvSpPr/>
            <p:nvPr/>
          </p:nvSpPr>
          <p:spPr>
            <a:xfrm>
              <a:off x="498212" y="1439211"/>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Sechseck 31"/>
            <p:cNvSpPr/>
            <p:nvPr/>
          </p:nvSpPr>
          <p:spPr>
            <a:xfrm rot="2021209">
              <a:off x="6553029" y="3518708"/>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Sechseck 33"/>
            <p:cNvSpPr/>
            <p:nvPr/>
          </p:nvSpPr>
          <p:spPr>
            <a:xfrm>
              <a:off x="2201108" y="182713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Sechseck 34"/>
            <p:cNvSpPr/>
            <p:nvPr/>
          </p:nvSpPr>
          <p:spPr>
            <a:xfrm>
              <a:off x="3885264" y="5358858"/>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Sechseck 35"/>
            <p:cNvSpPr/>
            <p:nvPr/>
          </p:nvSpPr>
          <p:spPr>
            <a:xfrm rot="19681196">
              <a:off x="5504269" y="4536333"/>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Sechseck 36"/>
            <p:cNvSpPr/>
            <p:nvPr/>
          </p:nvSpPr>
          <p:spPr>
            <a:xfrm rot="19477699">
              <a:off x="9255663" y="3335308"/>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Sechseck 30"/>
            <p:cNvSpPr/>
            <p:nvPr/>
          </p:nvSpPr>
          <p:spPr>
            <a:xfrm>
              <a:off x="9834173" y="4968183"/>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Sechseck 32"/>
            <p:cNvSpPr/>
            <p:nvPr/>
          </p:nvSpPr>
          <p:spPr>
            <a:xfrm>
              <a:off x="8601609" y="728727"/>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Sechseck 38"/>
            <p:cNvSpPr/>
            <p:nvPr/>
          </p:nvSpPr>
          <p:spPr>
            <a:xfrm>
              <a:off x="434156" y="4023287"/>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Sechseck 39"/>
            <p:cNvSpPr/>
            <p:nvPr/>
          </p:nvSpPr>
          <p:spPr>
            <a:xfrm>
              <a:off x="10914700" y="67249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Sechseck 40"/>
            <p:cNvSpPr/>
            <p:nvPr/>
          </p:nvSpPr>
          <p:spPr>
            <a:xfrm>
              <a:off x="876164" y="5400723"/>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Sechseck 41"/>
            <p:cNvSpPr/>
            <p:nvPr/>
          </p:nvSpPr>
          <p:spPr>
            <a:xfrm rot="1326574">
              <a:off x="3326009" y="786905"/>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Sechseck 37"/>
            <p:cNvSpPr/>
            <p:nvPr/>
          </p:nvSpPr>
          <p:spPr>
            <a:xfrm>
              <a:off x="2735662" y="5347343"/>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Sechseck 42"/>
            <p:cNvSpPr/>
            <p:nvPr/>
          </p:nvSpPr>
          <p:spPr>
            <a:xfrm rot="20483472">
              <a:off x="5354380" y="1295492"/>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Sechseck 43"/>
            <p:cNvSpPr/>
            <p:nvPr/>
          </p:nvSpPr>
          <p:spPr>
            <a:xfrm rot="19954030">
              <a:off x="6972884" y="4814947"/>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Sechseck 44"/>
            <p:cNvSpPr/>
            <p:nvPr/>
          </p:nvSpPr>
          <p:spPr>
            <a:xfrm>
              <a:off x="10700577" y="3803735"/>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Sechseck 45"/>
            <p:cNvSpPr/>
            <p:nvPr/>
          </p:nvSpPr>
          <p:spPr>
            <a:xfrm>
              <a:off x="6732596" y="2313903"/>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Sechseck 47"/>
            <p:cNvSpPr/>
            <p:nvPr/>
          </p:nvSpPr>
          <p:spPr>
            <a:xfrm>
              <a:off x="4074352" y="405523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Sechseck 48"/>
            <p:cNvSpPr/>
            <p:nvPr/>
          </p:nvSpPr>
          <p:spPr>
            <a:xfrm>
              <a:off x="9673830" y="1430072"/>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Sechseck 49"/>
            <p:cNvSpPr/>
            <p:nvPr/>
          </p:nvSpPr>
          <p:spPr>
            <a:xfrm>
              <a:off x="1285199" y="2595443"/>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Sechseck 50"/>
            <p:cNvSpPr/>
            <p:nvPr/>
          </p:nvSpPr>
          <p:spPr>
            <a:xfrm>
              <a:off x="2735662" y="431124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Sechseck 51"/>
            <p:cNvSpPr/>
            <p:nvPr/>
          </p:nvSpPr>
          <p:spPr>
            <a:xfrm rot="1606136">
              <a:off x="8249603" y="5064898"/>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Sechseck 52"/>
            <p:cNvSpPr/>
            <p:nvPr/>
          </p:nvSpPr>
          <p:spPr>
            <a:xfrm rot="3477638">
              <a:off x="2490800" y="3329871"/>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Sechseck 53"/>
            <p:cNvSpPr/>
            <p:nvPr/>
          </p:nvSpPr>
          <p:spPr>
            <a:xfrm>
              <a:off x="8734357" y="2098845"/>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10928669" y="5336956"/>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4075215999"/>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5534764"/>
      </p:ext>
    </p:extLst>
  </p:cSld>
  <p:clrMapOvr>
    <a:masterClrMapping/>
  </p:clrMapOvr>
  <mc:AlternateContent xmlns:mc="http://schemas.openxmlformats.org/markup-compatibility/2006" xmlns:p14="http://schemas.microsoft.com/office/powerpoint/2010/main">
    <mc:Choice Requires="p14">
      <p:transition spd="slow" p14:dur="4000" advClick="0" advTm="4000"/>
    </mc:Choice>
    <mc:Fallback xmlns="">
      <p:transition spd="slow" advClick="0" advTm="4000"/>
    </mc:Fallback>
  </mc:AlternateContent>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hidden="1"/>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3" name="Gruppieren 2"/>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echseck 28"/>
            <p:cNvSpPr/>
            <p:nvPr/>
          </p:nvSpPr>
          <p:spPr>
            <a:xfrm rot="20351955">
              <a:off x="3599213" y="270157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Sechseck 29"/>
            <p:cNvSpPr/>
            <p:nvPr/>
          </p:nvSpPr>
          <p:spPr>
            <a:xfrm rot="1541901">
              <a:off x="5816929" y="262834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5" name="Sechseck 24"/>
            <p:cNvSpPr/>
            <p:nvPr/>
          </p:nvSpPr>
          <p:spPr>
            <a:xfrm>
              <a:off x="498212" y="1439211"/>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Sechseck 31"/>
            <p:cNvSpPr/>
            <p:nvPr/>
          </p:nvSpPr>
          <p:spPr>
            <a:xfrm rot="2021209">
              <a:off x="8519128" y="4203852"/>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Sechseck 33"/>
            <p:cNvSpPr/>
            <p:nvPr/>
          </p:nvSpPr>
          <p:spPr>
            <a:xfrm rot="20333815">
              <a:off x="2788519" y="1795110"/>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Sechseck 34"/>
            <p:cNvSpPr/>
            <p:nvPr/>
          </p:nvSpPr>
          <p:spPr>
            <a:xfrm>
              <a:off x="3885264" y="5358858"/>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Sechseck 35"/>
            <p:cNvSpPr/>
            <p:nvPr/>
          </p:nvSpPr>
          <p:spPr>
            <a:xfrm rot="19681196">
              <a:off x="5456164" y="4690922"/>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Sechseck 36"/>
            <p:cNvSpPr/>
            <p:nvPr/>
          </p:nvSpPr>
          <p:spPr>
            <a:xfrm rot="19477699">
              <a:off x="9658098" y="3060432"/>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Sechseck 30"/>
            <p:cNvSpPr/>
            <p:nvPr/>
          </p:nvSpPr>
          <p:spPr>
            <a:xfrm>
              <a:off x="9834173" y="4968183"/>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Sechseck 32"/>
            <p:cNvSpPr/>
            <p:nvPr/>
          </p:nvSpPr>
          <p:spPr>
            <a:xfrm rot="20684337">
              <a:off x="8601609" y="728727"/>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Sechseck 38"/>
            <p:cNvSpPr/>
            <p:nvPr/>
          </p:nvSpPr>
          <p:spPr>
            <a:xfrm>
              <a:off x="881141" y="4482485"/>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Sechseck 39"/>
            <p:cNvSpPr/>
            <p:nvPr/>
          </p:nvSpPr>
          <p:spPr>
            <a:xfrm>
              <a:off x="7612608" y="3047488"/>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Sechseck 40"/>
            <p:cNvSpPr/>
            <p:nvPr/>
          </p:nvSpPr>
          <p:spPr>
            <a:xfrm>
              <a:off x="3437269" y="3914015"/>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Sechseck 41"/>
            <p:cNvSpPr/>
            <p:nvPr/>
          </p:nvSpPr>
          <p:spPr>
            <a:xfrm rot="1326574">
              <a:off x="5466868" y="1300968"/>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Sechseck 37"/>
            <p:cNvSpPr/>
            <p:nvPr/>
          </p:nvSpPr>
          <p:spPr>
            <a:xfrm>
              <a:off x="2274404" y="476457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Sechseck 42"/>
            <p:cNvSpPr/>
            <p:nvPr/>
          </p:nvSpPr>
          <p:spPr>
            <a:xfrm>
              <a:off x="7297824" y="884761"/>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Sechseck 43"/>
            <p:cNvSpPr/>
            <p:nvPr/>
          </p:nvSpPr>
          <p:spPr>
            <a:xfrm rot="19954030">
              <a:off x="6972884" y="4814947"/>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Sechseck 44"/>
            <p:cNvSpPr/>
            <p:nvPr/>
          </p:nvSpPr>
          <p:spPr>
            <a:xfrm>
              <a:off x="10700577" y="3803735"/>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Sechseck 45"/>
            <p:cNvSpPr/>
            <p:nvPr/>
          </p:nvSpPr>
          <p:spPr>
            <a:xfrm rot="1214698">
              <a:off x="6568680" y="1747223"/>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Sechseck 47"/>
            <p:cNvSpPr/>
            <p:nvPr/>
          </p:nvSpPr>
          <p:spPr>
            <a:xfrm>
              <a:off x="5179457" y="3560798"/>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Sechseck 48"/>
            <p:cNvSpPr/>
            <p:nvPr/>
          </p:nvSpPr>
          <p:spPr>
            <a:xfrm rot="1137121">
              <a:off x="9673830" y="1430072"/>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Sechseck 49"/>
            <p:cNvSpPr/>
            <p:nvPr/>
          </p:nvSpPr>
          <p:spPr>
            <a:xfrm rot="20610748">
              <a:off x="884317" y="315917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Sechseck 50"/>
            <p:cNvSpPr/>
            <p:nvPr/>
          </p:nvSpPr>
          <p:spPr>
            <a:xfrm>
              <a:off x="1428726" y="881135"/>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Sechseck 51"/>
            <p:cNvSpPr/>
            <p:nvPr/>
          </p:nvSpPr>
          <p:spPr>
            <a:xfrm rot="1606136">
              <a:off x="8140317" y="5182857"/>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Sechseck 52"/>
            <p:cNvSpPr/>
            <p:nvPr/>
          </p:nvSpPr>
          <p:spPr>
            <a:xfrm rot="3477638">
              <a:off x="3046845" y="704622"/>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Sechseck 53"/>
            <p:cNvSpPr/>
            <p:nvPr/>
          </p:nvSpPr>
          <p:spPr>
            <a:xfrm rot="20894256">
              <a:off x="8734357" y="2098845"/>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2149776" y="3090441"/>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2445492785"/>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1805624" y="5376793"/>
            <a:ext cx="8580753" cy="523220"/>
          </a:xfrm>
          <a:prstGeom prst="rect">
            <a:avLst/>
          </a:prstGeom>
          <a:noFill/>
        </p:spPr>
        <p:txBody>
          <a:bodyPr wrap="square" rtlCol="0">
            <a:spAutoFit/>
          </a:bodyPr>
          <a:lstStyle/>
          <a:p>
            <a:pPr algn="ctr"/>
            <a:r>
              <a:rPr lang="de-DE" sz="2800" dirty="0">
                <a:latin typeface="Segoe UI Black" panose="020B0A02040204020203" pitchFamily="34" charset="0"/>
                <a:ea typeface="Segoe UI Black" panose="020B0A02040204020203" pitchFamily="34" charset="0"/>
              </a:rPr>
              <a:t>Suchen &amp; Finden – Level 1 beendet!</a:t>
            </a:r>
          </a:p>
        </p:txBody>
      </p:sp>
      <p:pic>
        <p:nvPicPr>
          <p:cNvPr id="3" name="Picture 2" descr="Das sagt dein Lieblings-Emoji über dich aus"/>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4781" b="97477" l="9987" r="96896"/>
                    </a14:imgEffect>
                  </a14:imgLayer>
                </a14:imgProps>
              </a:ext>
              <a:ext uri="{28A0092B-C50C-407E-A947-70E740481C1C}">
                <a14:useLocalDpi xmlns:a14="http://schemas.microsoft.com/office/drawing/2010/main" val="0"/>
              </a:ext>
            </a:extLst>
          </a:blip>
          <a:srcRect/>
          <a:stretch>
            <a:fillRect/>
          </a:stretch>
        </p:blipFill>
        <p:spPr bwMode="auto">
          <a:xfrm>
            <a:off x="4029016" y="1175876"/>
            <a:ext cx="4133969" cy="4200917"/>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uppieren 12"/>
          <p:cNvGrpSpPr/>
          <p:nvPr/>
        </p:nvGrpSpPr>
        <p:grpSpPr>
          <a:xfrm>
            <a:off x="10386377" y="5912096"/>
            <a:ext cx="1716254" cy="756470"/>
            <a:chOff x="10386377" y="5912096"/>
            <a:chExt cx="1716254" cy="756470"/>
          </a:xfrm>
        </p:grpSpPr>
        <p:sp>
          <p:nvSpPr>
            <p:cNvPr id="4" name="Textfeld 3">
              <a:hlinkClick r:id="rId5" action="ppaction://hlinksldjump"/>
            </p:cNvPr>
            <p:cNvSpPr txBox="1"/>
            <p:nvPr/>
          </p:nvSpPr>
          <p:spPr>
            <a:xfrm>
              <a:off x="10386377" y="640256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Levelauswahl</a:t>
              </a:r>
            </a:p>
          </p:txBody>
        </p:sp>
        <p:pic>
          <p:nvPicPr>
            <p:cNvPr id="1028" name="Picture 4" descr="https://flaticons.net/icon.php?slug_category=user-interface&amp;slug_icon=double-check"/>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11084942" y="5964695"/>
              <a:ext cx="444935" cy="454203"/>
            </a:xfrm>
            <a:prstGeom prst="rect">
              <a:avLst/>
            </a:prstGeom>
            <a:noFill/>
            <a:extLst>
              <a:ext uri="{909E8E84-426E-40DD-AFC4-6F175D3DCCD1}">
                <a14:hiddenFill xmlns:a14="http://schemas.microsoft.com/office/drawing/2010/main">
                  <a:solidFill>
                    <a:srgbClr val="FFFFFF"/>
                  </a:solidFill>
                </a14:hiddenFill>
              </a:ext>
            </a:extLst>
          </p:spPr>
        </p:pic>
        <p:sp>
          <p:nvSpPr>
            <p:cNvPr id="18" name="Rechteck 17">
              <a:hlinkClick r:id="rId7" action="ppaction://hlinksldjump"/>
            </p:cNvPr>
            <p:cNvSpPr/>
            <p:nvPr/>
          </p:nvSpPr>
          <p:spPr>
            <a:xfrm>
              <a:off x="10573402" y="5912096"/>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grpSp>
        <p:nvGrpSpPr>
          <p:cNvPr id="9" name="Gruppieren 8"/>
          <p:cNvGrpSpPr/>
          <p:nvPr/>
        </p:nvGrpSpPr>
        <p:grpSpPr>
          <a:xfrm>
            <a:off x="267419" y="5900013"/>
            <a:ext cx="1414732" cy="756470"/>
            <a:chOff x="267419" y="5900013"/>
            <a:chExt cx="1414732" cy="756470"/>
          </a:xfrm>
        </p:grpSpPr>
        <p:sp>
          <p:nvSpPr>
            <p:cNvPr id="12" name="Textfeld 11">
              <a:hlinkClick r:id="rId5"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6" name="Picture 6" descr="https://flaticons.net/icon.php?slug_category=mobile-application&amp;slug_icon=logout"/>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8" name="Rechteck 7">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1124842203"/>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2274843"/>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Suchen &amp; Finden</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3063869" y="2644175"/>
            <a:ext cx="5736566" cy="1569660"/>
          </a:xfrm>
          <a:prstGeom prst="rect">
            <a:avLst/>
          </a:prstGeom>
          <a:noFill/>
        </p:spPr>
        <p:txBody>
          <a:bodyPr wrap="square" rtlCol="0">
            <a:spAutoFit/>
          </a:bodyPr>
          <a:lstStyle/>
          <a:p>
            <a:pPr algn="ctr"/>
            <a:r>
              <a:rPr lang="de-DE" sz="9600" dirty="0">
                <a:latin typeface="Segoe UI Black" panose="020B0A02040204020203" pitchFamily="34" charset="0"/>
                <a:ea typeface="Segoe UI Black" panose="020B0A02040204020203" pitchFamily="34" charset="0"/>
              </a:rPr>
              <a:t>LEVEL 2</a:t>
            </a:r>
          </a:p>
        </p:txBody>
      </p:sp>
      <p:grpSp>
        <p:nvGrpSpPr>
          <p:cNvPr id="16" name="Gruppieren 15"/>
          <p:cNvGrpSpPr/>
          <p:nvPr/>
        </p:nvGrpSpPr>
        <p:grpSpPr>
          <a:xfrm>
            <a:off x="10386377" y="5900013"/>
            <a:ext cx="1716254" cy="756470"/>
            <a:chOff x="10386377" y="5912096"/>
            <a:chExt cx="1716254" cy="756470"/>
          </a:xfrm>
        </p:grpSpPr>
        <p:pic>
          <p:nvPicPr>
            <p:cNvPr id="19" name="Picture 4" descr="https://flaticons.net/icon.php?slug_category=user-interface&amp;slug_icon=double-check"/>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1084942" y="5964695"/>
              <a:ext cx="444935" cy="454203"/>
            </a:xfrm>
            <a:prstGeom prst="rect">
              <a:avLst/>
            </a:prstGeom>
            <a:noFill/>
            <a:extLst>
              <a:ext uri="{909E8E84-426E-40DD-AFC4-6F175D3DCCD1}">
                <a14:hiddenFill xmlns:a14="http://schemas.microsoft.com/office/drawing/2010/main">
                  <a:solidFill>
                    <a:srgbClr val="FFFFFF"/>
                  </a:solidFill>
                </a14:hiddenFill>
              </a:ext>
            </a:extLst>
          </p:spPr>
        </p:pic>
        <p:sp>
          <p:nvSpPr>
            <p:cNvPr id="17" name="Rechteck 16">
              <a:hlinkClick r:id="rId4" action="ppaction://hlinksldjump"/>
            </p:cNvPr>
            <p:cNvSpPr/>
            <p:nvPr/>
          </p:nvSpPr>
          <p:spPr>
            <a:xfrm>
              <a:off x="10573402" y="5912096"/>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8" name="Textfeld 17">
              <a:hlinkClick r:id="rId5" action="ppaction://hlinksldjump"/>
            </p:cNvPr>
            <p:cNvSpPr txBox="1"/>
            <p:nvPr/>
          </p:nvSpPr>
          <p:spPr>
            <a:xfrm>
              <a:off x="10386377" y="640256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Levelauswahl</a:t>
              </a:r>
            </a:p>
          </p:txBody>
        </p:sp>
      </p:grpSp>
      <p:grpSp>
        <p:nvGrpSpPr>
          <p:cNvPr id="20" name="Gruppieren 19"/>
          <p:cNvGrpSpPr/>
          <p:nvPr/>
        </p:nvGrpSpPr>
        <p:grpSpPr>
          <a:xfrm>
            <a:off x="267419" y="5900013"/>
            <a:ext cx="1414732" cy="756470"/>
            <a:chOff x="267419" y="5900013"/>
            <a:chExt cx="1414732" cy="756470"/>
          </a:xfrm>
        </p:grpSpPr>
        <p:sp>
          <p:nvSpPr>
            <p:cNvPr id="21" name="Textfeld 20">
              <a:hlinkClick r:id="rId5"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22" name="Picture 6" descr="https://flaticons.net/icon.php?slug_category=mobile-application&amp;slug_icon=logout"/>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23" name="Rechteck 22">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321654664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Suchen &amp; Finden – Level 2</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4893647"/>
          </a:xfrm>
          <a:prstGeom prst="rect">
            <a:avLst/>
          </a:prstGeom>
          <a:noFill/>
        </p:spPr>
        <p:txBody>
          <a:bodyPr wrap="square" rtlCol="0">
            <a:spAutoFit/>
          </a:bodyPr>
          <a:lstStyle/>
          <a:p>
            <a:pPr algn="just"/>
            <a:r>
              <a:rPr lang="de-DE" sz="2400" dirty="0">
                <a:latin typeface="Segoe UI" panose="020B0502040204020203" pitchFamily="34" charset="0"/>
                <a:ea typeface="Segoe UI Black" panose="020B0A02040204020203" pitchFamily="34" charset="0"/>
                <a:cs typeface="Segoe UI" panose="020B0502040204020203" pitchFamily="34" charset="0"/>
              </a:rPr>
              <a:t>Im Sport gilt es häufig schnell und richtig reagieren zu können. Dafür müssen wir auch unter Belastung möglichst schnell, die wichtigsten Informationen wahrnehmen können. Diese Übung soll dir helfen, wichtige Reize in kürzester Zeit zu identifizieren und darauf basierend eine einfache Entscheidung treffen zu können. </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dirty="0">
                <a:latin typeface="Segoe UI" panose="020B0502040204020203" pitchFamily="34" charset="0"/>
                <a:ea typeface="Segoe UI Black" panose="020B0A02040204020203" pitchFamily="34" charset="0"/>
                <a:cs typeface="Segoe UI" panose="020B0502040204020203" pitchFamily="34" charset="0"/>
              </a:rPr>
              <a:t>Deine Entscheidungen in dieser Übung können richtig oder falsch sein. Es ist nun an dir vorab eine Belohnung und eine Bestrafung festzulegen, die du innerhalb von 30 Sekunden durchführen kannst. Überlege dir daher nun a) entweder eine (leichtere) sportliche Aufgabe (z.B. Liegestütz, Kniebeugen, …) für richtige Antworten und eine (schwierigere) Aufgabe (z.B. Mountain </a:t>
            </a:r>
            <a:r>
              <a:rPr lang="de-DE" sz="2400" dirty="0" err="1">
                <a:latin typeface="Segoe UI" panose="020B0502040204020203" pitchFamily="34" charset="0"/>
                <a:ea typeface="Segoe UI Black" panose="020B0A02040204020203" pitchFamily="34" charset="0"/>
                <a:cs typeface="Segoe UI" panose="020B0502040204020203" pitchFamily="34" charset="0"/>
              </a:rPr>
              <a:t>Climber</a:t>
            </a:r>
            <a:r>
              <a:rPr lang="de-DE" sz="2400" dirty="0">
                <a:latin typeface="Segoe UI" panose="020B0502040204020203" pitchFamily="34" charset="0"/>
                <a:ea typeface="Segoe UI Black" panose="020B0A02040204020203" pitchFamily="34" charset="0"/>
                <a:cs typeface="Segoe UI" panose="020B0502040204020203" pitchFamily="34" charset="0"/>
              </a:rPr>
              <a:t>, </a:t>
            </a:r>
            <a:r>
              <a:rPr lang="de-DE" sz="2400" dirty="0" err="1">
                <a:latin typeface="Segoe UI" panose="020B0502040204020203" pitchFamily="34" charset="0"/>
                <a:ea typeface="Segoe UI Black" panose="020B0A02040204020203" pitchFamily="34" charset="0"/>
                <a:cs typeface="Segoe UI" panose="020B0502040204020203" pitchFamily="34" charset="0"/>
              </a:rPr>
              <a:t>Burpees</a:t>
            </a:r>
            <a:r>
              <a:rPr lang="de-DE" sz="2400" dirty="0">
                <a:latin typeface="Segoe UI" panose="020B0502040204020203" pitchFamily="34" charset="0"/>
                <a:ea typeface="Segoe UI Black" panose="020B0A02040204020203" pitchFamily="34" charset="0"/>
                <a:cs typeface="Segoe UI" panose="020B0502040204020203" pitchFamily="34" charset="0"/>
              </a:rPr>
              <a:t>, …) für falsche Antworten oder b) alternativ eine einzige sportliche Aufgabe, dann mit weniger oder mehr Wiederholungen.</a:t>
            </a:r>
            <a:endParaRPr lang="de-DE" sz="2400" i="1" dirty="0">
              <a:latin typeface="Segoe UI" panose="020B0502040204020203" pitchFamily="34" charset="0"/>
              <a:ea typeface="Segoe UI Black" panose="020B0A02040204020203" pitchFamily="34" charset="0"/>
              <a:cs typeface="Segoe UI" panose="020B0502040204020203" pitchFamily="34" charset="0"/>
            </a:endParaRPr>
          </a:p>
        </p:txBody>
      </p:sp>
    </p:spTree>
    <p:extLst>
      <p:ext uri="{BB962C8B-B14F-4D97-AF65-F5344CB8AC3E}">
        <p14:creationId xmlns:p14="http://schemas.microsoft.com/office/powerpoint/2010/main" val="2695262497"/>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Suchen &amp; Finden – Level 2</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4154984"/>
          </a:xfrm>
          <a:prstGeom prst="rect">
            <a:avLst/>
          </a:prstGeom>
          <a:noFill/>
        </p:spPr>
        <p:txBody>
          <a:bodyPr wrap="square" rtlCol="0">
            <a:spAutoFit/>
          </a:bodyPr>
          <a:lstStyle/>
          <a:p>
            <a:pPr algn="just"/>
            <a:r>
              <a:rPr lang="de-DE" sz="2400" dirty="0">
                <a:latin typeface="Segoe UI" panose="020B0502040204020203" pitchFamily="34" charset="0"/>
                <a:ea typeface="Segoe UI Black" panose="020B0A02040204020203" pitchFamily="34" charset="0"/>
                <a:cs typeface="Segoe UI" panose="020B0502040204020203" pitchFamily="34" charset="0"/>
              </a:rPr>
              <a:t>In der Übung werden dir insgesamt 15 Situationen für einen kurzen Zeitraum präsentiert. Folgende Aufgaben ergeben sich für jede einzelne Situation:</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marL="457200" indent="-457200" algn="just">
              <a:buFont typeface="+mj-lt"/>
              <a:buAutoNum type="arabicPeriod"/>
            </a:pPr>
            <a:r>
              <a:rPr lang="de-DE" sz="2400" dirty="0">
                <a:latin typeface="Segoe UI" panose="020B0502040204020203" pitchFamily="34" charset="0"/>
                <a:ea typeface="Segoe UI Black" panose="020B0A02040204020203" pitchFamily="34" charset="0"/>
                <a:cs typeface="Segoe UI" panose="020B0502040204020203" pitchFamily="34" charset="0"/>
              </a:rPr>
              <a:t>Beobachte die Situation aufmerksam und konzentriert in der kurzen Zeit, um nach einem vorher festgelegten </a:t>
            </a:r>
            <a:r>
              <a:rPr lang="de-DE" sz="2400" b="1" dirty="0" err="1">
                <a:latin typeface="Segoe UI" panose="020B0502040204020203" pitchFamily="34" charset="0"/>
                <a:ea typeface="Segoe UI Black" panose="020B0A02040204020203" pitchFamily="34" charset="0"/>
                <a:cs typeface="Segoe UI" panose="020B0502040204020203" pitchFamily="34" charset="0"/>
              </a:rPr>
              <a:t>Zielreiz</a:t>
            </a:r>
            <a:r>
              <a:rPr lang="de-DE" sz="2400" dirty="0">
                <a:latin typeface="Segoe UI" panose="020B0502040204020203" pitchFamily="34" charset="0"/>
                <a:ea typeface="Segoe UI Black" panose="020B0A02040204020203" pitchFamily="34" charset="0"/>
                <a:cs typeface="Segoe UI" panose="020B0502040204020203" pitchFamily="34" charset="0"/>
              </a:rPr>
              <a:t> </a:t>
            </a:r>
            <a:r>
              <a:rPr lang="de-DE" sz="2400" b="1" dirty="0">
                <a:latin typeface="Segoe UI" panose="020B0502040204020203" pitchFamily="34" charset="0"/>
                <a:ea typeface="Segoe UI Black" panose="020B0A02040204020203" pitchFamily="34" charset="0"/>
                <a:cs typeface="Segoe UI" panose="020B0502040204020203" pitchFamily="34" charset="0"/>
              </a:rPr>
              <a:t>zu</a:t>
            </a:r>
            <a:r>
              <a:rPr lang="de-DE" sz="2400" dirty="0">
                <a:latin typeface="Segoe UI" panose="020B0502040204020203" pitchFamily="34" charset="0"/>
                <a:ea typeface="Segoe UI Black" panose="020B0A02040204020203" pitchFamily="34" charset="0"/>
                <a:cs typeface="Segoe UI" panose="020B0502040204020203" pitchFamily="34" charset="0"/>
              </a:rPr>
              <a:t> </a:t>
            </a:r>
            <a:r>
              <a:rPr lang="de-DE" sz="2400" b="1" dirty="0">
                <a:latin typeface="Segoe UI" panose="020B0502040204020203" pitchFamily="34" charset="0"/>
                <a:ea typeface="Segoe UI Black" panose="020B0A02040204020203" pitchFamily="34" charset="0"/>
                <a:cs typeface="Segoe UI" panose="020B0502040204020203" pitchFamily="34" charset="0"/>
              </a:rPr>
              <a:t>suchen!</a:t>
            </a:r>
          </a:p>
          <a:p>
            <a:pPr marL="457200" indent="-457200" algn="just">
              <a:buFont typeface="+mj-lt"/>
              <a:buAutoNum type="arabicPeriod"/>
            </a:pPr>
            <a:r>
              <a:rPr lang="de-DE" sz="2400" dirty="0">
                <a:latin typeface="Segoe UI" panose="020B0502040204020203" pitchFamily="34" charset="0"/>
                <a:ea typeface="Segoe UI Black" panose="020B0A02040204020203" pitchFamily="34" charset="0"/>
                <a:cs typeface="Segoe UI" panose="020B0502040204020203" pitchFamily="34" charset="0"/>
              </a:rPr>
              <a:t>Entscheide danach schnell in deinem Kopf, ob der </a:t>
            </a:r>
            <a:r>
              <a:rPr lang="de-DE" sz="2400" b="1" dirty="0" err="1">
                <a:latin typeface="Segoe UI" panose="020B0502040204020203" pitchFamily="34" charset="0"/>
                <a:ea typeface="Segoe UI Black" panose="020B0A02040204020203" pitchFamily="34" charset="0"/>
                <a:cs typeface="Segoe UI" panose="020B0502040204020203" pitchFamily="34" charset="0"/>
              </a:rPr>
              <a:t>Zielreiz</a:t>
            </a:r>
            <a:r>
              <a:rPr lang="de-DE" sz="2400" b="1" dirty="0">
                <a:latin typeface="Segoe UI" panose="020B0502040204020203" pitchFamily="34" charset="0"/>
                <a:ea typeface="Segoe UI Black" panose="020B0A02040204020203" pitchFamily="34" charset="0"/>
                <a:cs typeface="Segoe UI" panose="020B0502040204020203" pitchFamily="34" charset="0"/>
              </a:rPr>
              <a:t> in der Situation vorhanden war und nicht!</a:t>
            </a:r>
          </a:p>
          <a:p>
            <a:pPr marL="457200" indent="-457200" algn="just">
              <a:buFont typeface="+mj-lt"/>
              <a:buAutoNum type="arabicPeriod"/>
            </a:pPr>
            <a:r>
              <a:rPr lang="de-DE" sz="2400" dirty="0">
                <a:latin typeface="Segoe UI" panose="020B0502040204020203" pitchFamily="34" charset="0"/>
                <a:ea typeface="Segoe UI Black" panose="020B0A02040204020203" pitchFamily="34" charset="0"/>
                <a:cs typeface="Segoe UI" panose="020B0502040204020203" pitchFamily="34" charset="0"/>
              </a:rPr>
              <a:t>Du wirst dann über die </a:t>
            </a:r>
            <a:r>
              <a:rPr lang="de-DE" sz="2400" b="1" dirty="0">
                <a:latin typeface="Segoe UI" panose="020B0502040204020203" pitchFamily="34" charset="0"/>
                <a:ea typeface="Segoe UI Black" panose="020B0A02040204020203" pitchFamily="34" charset="0"/>
                <a:cs typeface="Segoe UI" panose="020B0502040204020203" pitchFamily="34" charset="0"/>
              </a:rPr>
              <a:t>richtige Lösung </a:t>
            </a:r>
            <a:r>
              <a:rPr lang="de-DE" sz="2400" dirty="0">
                <a:latin typeface="Segoe UI" panose="020B0502040204020203" pitchFamily="34" charset="0"/>
                <a:ea typeface="Segoe UI Black" panose="020B0A02040204020203" pitchFamily="34" charset="0"/>
                <a:cs typeface="Segoe UI" panose="020B0502040204020203" pitchFamily="34" charset="0"/>
              </a:rPr>
              <a:t>informiert und hast anschließend </a:t>
            </a:r>
            <a:r>
              <a:rPr lang="de-DE" sz="2400" b="1" dirty="0">
                <a:latin typeface="Segoe UI" panose="020B0502040204020203" pitchFamily="34" charset="0"/>
                <a:ea typeface="Segoe UI Black" panose="020B0A02040204020203" pitchFamily="34" charset="0"/>
                <a:cs typeface="Segoe UI" panose="020B0502040204020203" pitchFamily="34" charset="0"/>
              </a:rPr>
              <a:t>30 Sekunden Zeit</a:t>
            </a:r>
            <a:r>
              <a:rPr lang="de-DE" sz="2400" dirty="0">
                <a:latin typeface="Segoe UI" panose="020B0502040204020203" pitchFamily="34" charset="0"/>
                <a:ea typeface="Segoe UI Black" panose="020B0A02040204020203" pitchFamily="34" charset="0"/>
                <a:cs typeface="Segoe UI" panose="020B0502040204020203" pitchFamily="34" charset="0"/>
              </a:rPr>
              <a:t>, um deine entsprechende, vorher festgelegte sportliche </a:t>
            </a:r>
            <a:r>
              <a:rPr lang="de-DE" sz="2400" b="1" dirty="0">
                <a:latin typeface="Segoe UI" panose="020B0502040204020203" pitchFamily="34" charset="0"/>
                <a:ea typeface="Segoe UI Black" panose="020B0A02040204020203" pitchFamily="34" charset="0"/>
                <a:cs typeface="Segoe UI" panose="020B0502040204020203" pitchFamily="34" charset="0"/>
              </a:rPr>
              <a:t>Aufgabe (Belohnung oder Bestrafung) durchzuführen!</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p:txBody>
      </p:sp>
    </p:spTree>
    <p:extLst>
      <p:ext uri="{BB962C8B-B14F-4D97-AF65-F5344CB8AC3E}">
        <p14:creationId xmlns:p14="http://schemas.microsoft.com/office/powerpoint/2010/main" val="511792673"/>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Suchen &amp; Finden – Level 2</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4893647"/>
          </a:xfrm>
          <a:prstGeom prst="rect">
            <a:avLst/>
          </a:prstGeom>
          <a:noFill/>
        </p:spPr>
        <p:txBody>
          <a:bodyPr wrap="square" rtlCol="0">
            <a:spAutoFit/>
          </a:bodyPr>
          <a:lstStyle/>
          <a:p>
            <a:pPr algn="just"/>
            <a:r>
              <a:rPr lang="de-DE" sz="2400" dirty="0">
                <a:latin typeface="Segoe UI" panose="020B0502040204020203" pitchFamily="34" charset="0"/>
                <a:ea typeface="Segoe UI Black" panose="020B0A02040204020203" pitchFamily="34" charset="0"/>
                <a:cs typeface="Segoe UI" panose="020B0502040204020203" pitchFamily="34" charset="0"/>
              </a:rPr>
              <a:t>In diesem Level wird sich jeweils </a:t>
            </a:r>
            <a:r>
              <a:rPr lang="de-DE" sz="2400" b="1" dirty="0">
                <a:latin typeface="Segoe UI" panose="020B0502040204020203" pitchFamily="34" charset="0"/>
                <a:ea typeface="Segoe UI Black" panose="020B0A02040204020203" pitchFamily="34" charset="0"/>
                <a:cs typeface="Segoe UI" panose="020B0502040204020203" pitchFamily="34" charset="0"/>
              </a:rPr>
              <a:t>die Form, die Farbe und die</a:t>
            </a:r>
            <a:r>
              <a:rPr lang="de-DE" sz="2400" dirty="0">
                <a:latin typeface="Segoe UI" panose="020B0502040204020203" pitchFamily="34" charset="0"/>
                <a:ea typeface="Segoe UI Black" panose="020B0A02040204020203" pitchFamily="34" charset="0"/>
                <a:cs typeface="Segoe UI" panose="020B0502040204020203" pitchFamily="34" charset="0"/>
              </a:rPr>
              <a:t> </a:t>
            </a:r>
            <a:r>
              <a:rPr lang="de-DE" sz="2400" b="1" dirty="0">
                <a:latin typeface="Segoe UI" panose="020B0502040204020203" pitchFamily="34" charset="0"/>
                <a:ea typeface="Segoe UI Black" panose="020B0A02040204020203" pitchFamily="34" charset="0"/>
                <a:cs typeface="Segoe UI" panose="020B0502040204020203" pitchFamily="34" charset="0"/>
              </a:rPr>
              <a:t>Anzahl der Störreize </a:t>
            </a:r>
            <a:r>
              <a:rPr lang="de-DE" sz="2400" dirty="0">
                <a:latin typeface="Segoe UI" panose="020B0502040204020203" pitchFamily="34" charset="0"/>
                <a:ea typeface="Segoe UI Black" panose="020B0A02040204020203" pitchFamily="34" charset="0"/>
                <a:cs typeface="Segoe UI" panose="020B0502040204020203" pitchFamily="34" charset="0"/>
              </a:rPr>
              <a:t>verändern, unter denen du den </a:t>
            </a:r>
            <a:r>
              <a:rPr lang="de-DE" sz="2400" dirty="0" err="1">
                <a:latin typeface="Segoe UI" panose="020B0502040204020203" pitchFamily="34" charset="0"/>
                <a:ea typeface="Segoe UI Black" panose="020B0A02040204020203" pitchFamily="34" charset="0"/>
                <a:cs typeface="Segoe UI" panose="020B0502040204020203" pitchFamily="34" charset="0"/>
              </a:rPr>
              <a:t>Zielreiz</a:t>
            </a:r>
            <a:r>
              <a:rPr lang="de-DE" sz="2400" dirty="0">
                <a:latin typeface="Segoe UI" panose="020B0502040204020203" pitchFamily="34" charset="0"/>
                <a:ea typeface="Segoe UI Black" panose="020B0A02040204020203" pitchFamily="34" charset="0"/>
                <a:cs typeface="Segoe UI" panose="020B0502040204020203" pitchFamily="34" charset="0"/>
              </a:rPr>
              <a:t> entdecken sollst. Lass dich daher nicht ablenken. Der </a:t>
            </a:r>
            <a:r>
              <a:rPr lang="de-DE" sz="2400" dirty="0" err="1">
                <a:latin typeface="Segoe UI" panose="020B0502040204020203" pitchFamily="34" charset="0"/>
                <a:ea typeface="Segoe UI Black" panose="020B0A02040204020203" pitchFamily="34" charset="0"/>
                <a:cs typeface="Segoe UI" panose="020B0502040204020203" pitchFamily="34" charset="0"/>
              </a:rPr>
              <a:t>Zielreiz</a:t>
            </a:r>
            <a:r>
              <a:rPr lang="de-DE" sz="2400" dirty="0">
                <a:latin typeface="Segoe UI" panose="020B0502040204020203" pitchFamily="34" charset="0"/>
                <a:ea typeface="Segoe UI Black" panose="020B0A02040204020203" pitchFamily="34" charset="0"/>
                <a:cs typeface="Segoe UI" panose="020B0502040204020203" pitchFamily="34" charset="0"/>
              </a:rPr>
              <a:t>, nach dem du in diesem Level suchen musst, ist ein </a:t>
            </a:r>
            <a:r>
              <a:rPr lang="de-DE" sz="2400" b="1" dirty="0">
                <a:latin typeface="Segoe UI" panose="020B0502040204020203" pitchFamily="34" charset="0"/>
                <a:ea typeface="Segoe UI Black" panose="020B0A02040204020203" pitchFamily="34" charset="0"/>
                <a:cs typeface="Segoe UI" panose="020B0502040204020203" pitchFamily="34" charset="0"/>
              </a:rPr>
              <a:t>rotes Quadrat:</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dirty="0">
                <a:latin typeface="Segoe UI" panose="020B0502040204020203" pitchFamily="34" charset="0"/>
                <a:ea typeface="Segoe UI Black" panose="020B0A02040204020203" pitchFamily="34" charset="0"/>
                <a:cs typeface="Segoe UI" panose="020B0502040204020203" pitchFamily="34" charset="0"/>
              </a:rPr>
              <a:t>Du hast es selber in der Hand, wie anstrengend und effektiv diese Übung wird. Sei ehrlich zu dir und führe alle Aufgaben verantwortungsbewusst durch und so wie vorher von dir festgelegt. Du wirst am Ende durch eine verbesserte Wahrnehmungsfähigkeit belohnt.</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i="1" dirty="0">
                <a:latin typeface="Segoe UI" panose="020B0502040204020203" pitchFamily="34" charset="0"/>
                <a:ea typeface="Segoe UI Black" panose="020B0A02040204020203" pitchFamily="34" charset="0"/>
                <a:cs typeface="Segoe UI" panose="020B0502040204020203" pitchFamily="34" charset="0"/>
              </a:rPr>
              <a:t>Klicke, um mit der Übung zu beginnen!</a:t>
            </a:r>
          </a:p>
        </p:txBody>
      </p:sp>
      <p:sp>
        <p:nvSpPr>
          <p:cNvPr id="6" name="Rechteck 5"/>
          <p:cNvSpPr/>
          <p:nvPr/>
        </p:nvSpPr>
        <p:spPr>
          <a:xfrm>
            <a:off x="5661085" y="2920787"/>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555359374"/>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8559729"/>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hidden="1"/>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2" name="Gruppieren 1"/>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Sechseck 27"/>
            <p:cNvSpPr/>
            <p:nvPr/>
          </p:nvSpPr>
          <p:spPr>
            <a:xfrm>
              <a:off x="1984248" y="1443841"/>
              <a:ext cx="936000" cy="86400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echseck 28"/>
            <p:cNvSpPr/>
            <p:nvPr/>
          </p:nvSpPr>
          <p:spPr>
            <a:xfrm>
              <a:off x="7402559" y="1854885"/>
              <a:ext cx="936000" cy="86400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Sechseck 29"/>
            <p:cNvSpPr/>
            <p:nvPr/>
          </p:nvSpPr>
          <p:spPr>
            <a:xfrm>
              <a:off x="4446152" y="4233534"/>
              <a:ext cx="936000" cy="86400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Sechseck 30"/>
            <p:cNvSpPr/>
            <p:nvPr/>
          </p:nvSpPr>
          <p:spPr>
            <a:xfrm>
              <a:off x="8583078" y="4888714"/>
              <a:ext cx="936000" cy="86400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5247352" y="2761727"/>
              <a:ext cx="864000" cy="864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Rechteck 33"/>
            <p:cNvSpPr/>
            <p:nvPr/>
          </p:nvSpPr>
          <p:spPr>
            <a:xfrm>
              <a:off x="9817204" y="3063516"/>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Flussdiagramm: Verzweigung 36"/>
            <p:cNvSpPr/>
            <p:nvPr/>
          </p:nvSpPr>
          <p:spPr>
            <a:xfrm>
              <a:off x="7337342" y="3565188"/>
              <a:ext cx="1248479" cy="1246642"/>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Flussdiagramm: Verzweigung 37"/>
            <p:cNvSpPr/>
            <p:nvPr/>
          </p:nvSpPr>
          <p:spPr>
            <a:xfrm>
              <a:off x="2262456" y="3193727"/>
              <a:ext cx="1248479" cy="1246642"/>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Flussdiagramm: Verzweigung 38"/>
            <p:cNvSpPr/>
            <p:nvPr/>
          </p:nvSpPr>
          <p:spPr>
            <a:xfrm>
              <a:off x="8630898" y="842809"/>
              <a:ext cx="1248479" cy="1246642"/>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1791806850"/>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9736832"/>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hidden="1"/>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3" name="Gruppieren 2"/>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Sechseck 27"/>
            <p:cNvSpPr/>
            <p:nvPr/>
          </p:nvSpPr>
          <p:spPr>
            <a:xfrm>
              <a:off x="2220345" y="2533607"/>
              <a:ext cx="936000" cy="86400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echseck 28"/>
            <p:cNvSpPr/>
            <p:nvPr/>
          </p:nvSpPr>
          <p:spPr>
            <a:xfrm>
              <a:off x="7402559" y="1854885"/>
              <a:ext cx="936000" cy="86400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Sechseck 29"/>
            <p:cNvSpPr/>
            <p:nvPr/>
          </p:nvSpPr>
          <p:spPr>
            <a:xfrm>
              <a:off x="5349544" y="1105286"/>
              <a:ext cx="936000" cy="86400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Sechseck 30"/>
            <p:cNvSpPr/>
            <p:nvPr/>
          </p:nvSpPr>
          <p:spPr>
            <a:xfrm>
              <a:off x="8583078" y="4888714"/>
              <a:ext cx="936000" cy="86400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3586035" y="5135927"/>
              <a:ext cx="864000" cy="864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Rechteck 33"/>
            <p:cNvSpPr/>
            <p:nvPr/>
          </p:nvSpPr>
          <p:spPr>
            <a:xfrm>
              <a:off x="1204453" y="1472617"/>
              <a:ext cx="828000" cy="828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Flussdiagramm: Verzweigung 36"/>
            <p:cNvSpPr/>
            <p:nvPr/>
          </p:nvSpPr>
          <p:spPr>
            <a:xfrm>
              <a:off x="6550462" y="4506072"/>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Flussdiagramm: Verzweigung 37"/>
            <p:cNvSpPr/>
            <p:nvPr/>
          </p:nvSpPr>
          <p:spPr>
            <a:xfrm>
              <a:off x="3510656" y="1328601"/>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Flussdiagramm: Verzweigung 38"/>
            <p:cNvSpPr/>
            <p:nvPr/>
          </p:nvSpPr>
          <p:spPr>
            <a:xfrm>
              <a:off x="10206271" y="805597"/>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2767625" y="3886364"/>
              <a:ext cx="864000" cy="864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5477646" y="3059052"/>
              <a:ext cx="864000" cy="864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Flussdiagramm: Verzweigung 35"/>
            <p:cNvSpPr/>
            <p:nvPr/>
          </p:nvSpPr>
          <p:spPr>
            <a:xfrm>
              <a:off x="698542" y="4482348"/>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3589491361"/>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2101563"/>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hidden="1"/>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2" name="Gruppieren 1"/>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Sechseck 27"/>
            <p:cNvSpPr/>
            <p:nvPr/>
          </p:nvSpPr>
          <p:spPr>
            <a:xfrm>
              <a:off x="806542" y="3198168"/>
              <a:ext cx="936000" cy="86400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echseck 28"/>
            <p:cNvSpPr/>
            <p:nvPr/>
          </p:nvSpPr>
          <p:spPr>
            <a:xfrm>
              <a:off x="7402559" y="1854885"/>
              <a:ext cx="936000" cy="86400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Sechseck 29"/>
            <p:cNvSpPr/>
            <p:nvPr/>
          </p:nvSpPr>
          <p:spPr>
            <a:xfrm>
              <a:off x="6536404" y="997523"/>
              <a:ext cx="936000" cy="86400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Sechseck 30"/>
            <p:cNvSpPr/>
            <p:nvPr/>
          </p:nvSpPr>
          <p:spPr>
            <a:xfrm>
              <a:off x="8583078" y="4888714"/>
              <a:ext cx="936000" cy="86400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2066864" y="5118475"/>
              <a:ext cx="864000" cy="864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Flussdiagramm: Verzweigung 36"/>
            <p:cNvSpPr/>
            <p:nvPr/>
          </p:nvSpPr>
          <p:spPr>
            <a:xfrm>
              <a:off x="6550462" y="4506072"/>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Flussdiagramm: Verzweigung 37"/>
            <p:cNvSpPr/>
            <p:nvPr/>
          </p:nvSpPr>
          <p:spPr>
            <a:xfrm>
              <a:off x="3407270" y="2599380"/>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Flussdiagramm: Verzweigung 38"/>
            <p:cNvSpPr/>
            <p:nvPr/>
          </p:nvSpPr>
          <p:spPr>
            <a:xfrm>
              <a:off x="10206271" y="805597"/>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7235214" y="3702325"/>
              <a:ext cx="864000" cy="864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5513453" y="2806410"/>
              <a:ext cx="864000" cy="864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Flussdiagramm: Verzweigung 35"/>
            <p:cNvSpPr/>
            <p:nvPr/>
          </p:nvSpPr>
          <p:spPr>
            <a:xfrm>
              <a:off x="698542" y="4482348"/>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Sechseck 39"/>
            <p:cNvSpPr/>
            <p:nvPr/>
          </p:nvSpPr>
          <p:spPr>
            <a:xfrm>
              <a:off x="9371220" y="3134085"/>
              <a:ext cx="936000" cy="86400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Flussdiagramm: Verzweigung 40"/>
            <p:cNvSpPr/>
            <p:nvPr/>
          </p:nvSpPr>
          <p:spPr>
            <a:xfrm>
              <a:off x="10348793" y="4804646"/>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Sechseck 41"/>
            <p:cNvSpPr/>
            <p:nvPr/>
          </p:nvSpPr>
          <p:spPr>
            <a:xfrm>
              <a:off x="1835771" y="1313105"/>
              <a:ext cx="936000" cy="86400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1567801410"/>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6308952"/>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hidden="1"/>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3" name="Gruppieren 2"/>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Sechseck 27"/>
            <p:cNvSpPr/>
            <p:nvPr/>
          </p:nvSpPr>
          <p:spPr>
            <a:xfrm>
              <a:off x="2375508" y="4317598"/>
              <a:ext cx="936000" cy="86400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echseck 28"/>
            <p:cNvSpPr/>
            <p:nvPr/>
          </p:nvSpPr>
          <p:spPr>
            <a:xfrm>
              <a:off x="8180033" y="1454898"/>
              <a:ext cx="936000" cy="86400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Sechseck 29"/>
            <p:cNvSpPr/>
            <p:nvPr/>
          </p:nvSpPr>
          <p:spPr>
            <a:xfrm>
              <a:off x="5349544" y="1105286"/>
              <a:ext cx="936000" cy="86400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Sechseck 30"/>
            <p:cNvSpPr/>
            <p:nvPr/>
          </p:nvSpPr>
          <p:spPr>
            <a:xfrm>
              <a:off x="8583078" y="4888714"/>
              <a:ext cx="936000" cy="86400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3586035" y="5135927"/>
              <a:ext cx="864000" cy="864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Flussdiagramm: Verzweigung 36"/>
            <p:cNvSpPr/>
            <p:nvPr/>
          </p:nvSpPr>
          <p:spPr>
            <a:xfrm>
              <a:off x="556658" y="4360489"/>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Flussdiagramm: Verzweigung 37"/>
            <p:cNvSpPr/>
            <p:nvPr/>
          </p:nvSpPr>
          <p:spPr>
            <a:xfrm>
              <a:off x="2921033" y="2173982"/>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Flussdiagramm: Verzweigung 38"/>
            <p:cNvSpPr/>
            <p:nvPr/>
          </p:nvSpPr>
          <p:spPr>
            <a:xfrm>
              <a:off x="10206271" y="805597"/>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1156407" y="2794721"/>
              <a:ext cx="864000" cy="864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5787352" y="3579422"/>
              <a:ext cx="864000" cy="864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Flussdiagramm: Verzweigung 35"/>
            <p:cNvSpPr/>
            <p:nvPr/>
          </p:nvSpPr>
          <p:spPr>
            <a:xfrm>
              <a:off x="4746944" y="4317598"/>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Sechseck 39"/>
            <p:cNvSpPr/>
            <p:nvPr/>
          </p:nvSpPr>
          <p:spPr>
            <a:xfrm>
              <a:off x="9882206" y="3656642"/>
              <a:ext cx="936000" cy="86400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Flussdiagramm: Verzweigung 40"/>
            <p:cNvSpPr/>
            <p:nvPr/>
          </p:nvSpPr>
          <p:spPr>
            <a:xfrm>
              <a:off x="6387830" y="2351590"/>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Sechseck 41"/>
            <p:cNvSpPr/>
            <p:nvPr/>
          </p:nvSpPr>
          <p:spPr>
            <a:xfrm>
              <a:off x="900246" y="840955"/>
              <a:ext cx="936000" cy="86400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Flussdiagramm: Verzweigung 42"/>
            <p:cNvSpPr/>
            <p:nvPr/>
          </p:nvSpPr>
          <p:spPr>
            <a:xfrm>
              <a:off x="6485830" y="892006"/>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Sechseck 43"/>
            <p:cNvSpPr/>
            <p:nvPr/>
          </p:nvSpPr>
          <p:spPr>
            <a:xfrm>
              <a:off x="8020046" y="3014205"/>
              <a:ext cx="936000" cy="86400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Sechseck 44"/>
            <p:cNvSpPr/>
            <p:nvPr/>
          </p:nvSpPr>
          <p:spPr>
            <a:xfrm>
              <a:off x="7196975" y="5186244"/>
              <a:ext cx="936000" cy="86400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Sechseck 45"/>
            <p:cNvSpPr/>
            <p:nvPr/>
          </p:nvSpPr>
          <p:spPr>
            <a:xfrm>
              <a:off x="4007423" y="3140227"/>
              <a:ext cx="936000" cy="86400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1788345" y="5309136"/>
              <a:ext cx="864000" cy="864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2256345" y="1116559"/>
              <a:ext cx="864000" cy="864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Flussdiagramm: Verzweigung 48"/>
            <p:cNvSpPr/>
            <p:nvPr/>
          </p:nvSpPr>
          <p:spPr>
            <a:xfrm>
              <a:off x="10508196" y="2554000"/>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Flussdiagramm: Verzweigung 49"/>
            <p:cNvSpPr/>
            <p:nvPr/>
          </p:nvSpPr>
          <p:spPr>
            <a:xfrm>
              <a:off x="9774206" y="4600714"/>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1061702847"/>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6027792"/>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hidden="1"/>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2" name="Gruppieren 1"/>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Sechseck 27"/>
            <p:cNvSpPr/>
            <p:nvPr/>
          </p:nvSpPr>
          <p:spPr>
            <a:xfrm>
              <a:off x="3326550" y="4916662"/>
              <a:ext cx="936000" cy="86400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echseck 28"/>
            <p:cNvSpPr/>
            <p:nvPr/>
          </p:nvSpPr>
          <p:spPr>
            <a:xfrm>
              <a:off x="8180033" y="1454898"/>
              <a:ext cx="936000" cy="86400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Sechseck 29"/>
            <p:cNvSpPr/>
            <p:nvPr/>
          </p:nvSpPr>
          <p:spPr>
            <a:xfrm>
              <a:off x="5349544" y="1105286"/>
              <a:ext cx="936000" cy="86400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Sechseck 30"/>
            <p:cNvSpPr/>
            <p:nvPr/>
          </p:nvSpPr>
          <p:spPr>
            <a:xfrm>
              <a:off x="10867327" y="5297674"/>
              <a:ext cx="936000" cy="86400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4881967" y="4432576"/>
              <a:ext cx="864000" cy="864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Flussdiagramm: Verzweigung 36"/>
            <p:cNvSpPr/>
            <p:nvPr/>
          </p:nvSpPr>
          <p:spPr>
            <a:xfrm>
              <a:off x="507534" y="4792959"/>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Flussdiagramm: Verzweigung 37"/>
            <p:cNvSpPr/>
            <p:nvPr/>
          </p:nvSpPr>
          <p:spPr>
            <a:xfrm>
              <a:off x="2360736" y="3478619"/>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Flussdiagramm: Verzweigung 38"/>
            <p:cNvSpPr/>
            <p:nvPr/>
          </p:nvSpPr>
          <p:spPr>
            <a:xfrm>
              <a:off x="10206271" y="805597"/>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013762" y="2312290"/>
              <a:ext cx="864000" cy="864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7908541" y="2957393"/>
              <a:ext cx="864000" cy="864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Flussdiagramm: Verzweigung 35"/>
            <p:cNvSpPr/>
            <p:nvPr/>
          </p:nvSpPr>
          <p:spPr>
            <a:xfrm>
              <a:off x="5716689" y="3382745"/>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Sechseck 39"/>
            <p:cNvSpPr/>
            <p:nvPr/>
          </p:nvSpPr>
          <p:spPr>
            <a:xfrm>
              <a:off x="10025670" y="3804379"/>
              <a:ext cx="936000" cy="86400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Flussdiagramm: Verzweigung 40"/>
            <p:cNvSpPr/>
            <p:nvPr/>
          </p:nvSpPr>
          <p:spPr>
            <a:xfrm>
              <a:off x="1429810" y="1665834"/>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Sechseck 41"/>
            <p:cNvSpPr/>
            <p:nvPr/>
          </p:nvSpPr>
          <p:spPr>
            <a:xfrm>
              <a:off x="900246" y="840955"/>
              <a:ext cx="936000" cy="86400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Flussdiagramm: Verzweigung 42"/>
            <p:cNvSpPr/>
            <p:nvPr/>
          </p:nvSpPr>
          <p:spPr>
            <a:xfrm>
              <a:off x="6485830" y="892006"/>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Sechseck 43"/>
            <p:cNvSpPr/>
            <p:nvPr/>
          </p:nvSpPr>
          <p:spPr>
            <a:xfrm>
              <a:off x="5829688" y="2410000"/>
              <a:ext cx="936000" cy="86400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Sechseck 44"/>
            <p:cNvSpPr/>
            <p:nvPr/>
          </p:nvSpPr>
          <p:spPr>
            <a:xfrm>
              <a:off x="7196975" y="5186244"/>
              <a:ext cx="936000" cy="86400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Sechseck 45"/>
            <p:cNvSpPr/>
            <p:nvPr/>
          </p:nvSpPr>
          <p:spPr>
            <a:xfrm>
              <a:off x="1300698" y="3219961"/>
              <a:ext cx="936000" cy="864000"/>
            </a:xfrm>
            <a:prstGeom prst="hexag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1788345" y="5309136"/>
              <a:ext cx="864000" cy="864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Ellipse 47"/>
            <p:cNvSpPr/>
            <p:nvPr/>
          </p:nvSpPr>
          <p:spPr>
            <a:xfrm>
              <a:off x="2504736" y="1133839"/>
              <a:ext cx="864000" cy="864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Flussdiagramm: Verzweigung 48"/>
            <p:cNvSpPr/>
            <p:nvPr/>
          </p:nvSpPr>
          <p:spPr>
            <a:xfrm>
              <a:off x="10599347" y="2094874"/>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Flussdiagramm: Verzweigung 49"/>
            <p:cNvSpPr/>
            <p:nvPr/>
          </p:nvSpPr>
          <p:spPr>
            <a:xfrm>
              <a:off x="9198206" y="4857100"/>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Flussdiagramm: Verzweigung 50"/>
            <p:cNvSpPr/>
            <p:nvPr/>
          </p:nvSpPr>
          <p:spPr>
            <a:xfrm>
              <a:off x="5787352" y="5082403"/>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Flussdiagramm: Verzweigung 51"/>
            <p:cNvSpPr/>
            <p:nvPr/>
          </p:nvSpPr>
          <p:spPr>
            <a:xfrm>
              <a:off x="4097401" y="654614"/>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Flussdiagramm: Verzweigung 52"/>
            <p:cNvSpPr/>
            <p:nvPr/>
          </p:nvSpPr>
          <p:spPr>
            <a:xfrm>
              <a:off x="7206027" y="3741109"/>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Rechteck 53"/>
            <p:cNvSpPr/>
            <p:nvPr/>
          </p:nvSpPr>
          <p:spPr>
            <a:xfrm>
              <a:off x="9387789" y="2569607"/>
              <a:ext cx="828000" cy="828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667364132"/>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5888806"/>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hidden="1"/>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2" name="Gruppieren 1"/>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Sechseck 27"/>
            <p:cNvSpPr/>
            <p:nvPr/>
          </p:nvSpPr>
          <p:spPr>
            <a:xfrm>
              <a:off x="1125382" y="1323182"/>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echseck 28"/>
            <p:cNvSpPr/>
            <p:nvPr/>
          </p:nvSpPr>
          <p:spPr>
            <a:xfrm>
              <a:off x="9632449" y="3334484"/>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Sechseck 29"/>
            <p:cNvSpPr/>
            <p:nvPr/>
          </p:nvSpPr>
          <p:spPr>
            <a:xfrm>
              <a:off x="6536404" y="997523"/>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Sechseck 30"/>
            <p:cNvSpPr/>
            <p:nvPr/>
          </p:nvSpPr>
          <p:spPr>
            <a:xfrm>
              <a:off x="8583078" y="4888714"/>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2977323" y="4850511"/>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Flussdiagramm: Verzweigung 37"/>
            <p:cNvSpPr/>
            <p:nvPr/>
          </p:nvSpPr>
          <p:spPr>
            <a:xfrm>
              <a:off x="10308624" y="874185"/>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Flussdiagramm: Verzweigung 38"/>
            <p:cNvSpPr/>
            <p:nvPr/>
          </p:nvSpPr>
          <p:spPr>
            <a:xfrm>
              <a:off x="3980038" y="3217677"/>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5513453" y="2806410"/>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Flussdiagramm: Verzweigung 35"/>
            <p:cNvSpPr/>
            <p:nvPr/>
          </p:nvSpPr>
          <p:spPr>
            <a:xfrm>
              <a:off x="1138052" y="3391609"/>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Flussdiagramm: Verzweigung 40"/>
            <p:cNvSpPr/>
            <p:nvPr/>
          </p:nvSpPr>
          <p:spPr>
            <a:xfrm>
              <a:off x="5019405" y="777681"/>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Sechseck 41"/>
            <p:cNvSpPr/>
            <p:nvPr/>
          </p:nvSpPr>
          <p:spPr>
            <a:xfrm>
              <a:off x="2696821" y="2881014"/>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329292900"/>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3770834"/>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hidden="1"/>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3" name="Gruppieren 2"/>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Sechseck 27"/>
            <p:cNvSpPr/>
            <p:nvPr/>
          </p:nvSpPr>
          <p:spPr>
            <a:xfrm>
              <a:off x="923542" y="2286386"/>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echseck 28"/>
            <p:cNvSpPr/>
            <p:nvPr/>
          </p:nvSpPr>
          <p:spPr>
            <a:xfrm>
              <a:off x="7199410" y="3040204"/>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Sechseck 29"/>
            <p:cNvSpPr/>
            <p:nvPr/>
          </p:nvSpPr>
          <p:spPr>
            <a:xfrm>
              <a:off x="6114836" y="2395851"/>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Sechseck 30"/>
            <p:cNvSpPr/>
            <p:nvPr/>
          </p:nvSpPr>
          <p:spPr>
            <a:xfrm>
              <a:off x="9145613" y="2594400"/>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3188844" y="3966603"/>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Flussdiagramm: Verzweigung 36"/>
            <p:cNvSpPr/>
            <p:nvPr/>
          </p:nvSpPr>
          <p:spPr>
            <a:xfrm>
              <a:off x="4263819" y="2528413"/>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Flussdiagramm: Verzweigung 37"/>
            <p:cNvSpPr/>
            <p:nvPr/>
          </p:nvSpPr>
          <p:spPr>
            <a:xfrm>
              <a:off x="10308624" y="874185"/>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Flussdiagramm: Verzweigung 38"/>
            <p:cNvSpPr/>
            <p:nvPr/>
          </p:nvSpPr>
          <p:spPr>
            <a:xfrm>
              <a:off x="4797757" y="4916127"/>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7006559" y="4622507"/>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9954206" y="4737050"/>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Flussdiagramm: Verzweigung 35"/>
            <p:cNvSpPr/>
            <p:nvPr/>
          </p:nvSpPr>
          <p:spPr>
            <a:xfrm>
              <a:off x="898171" y="4119087"/>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Sechseck 39"/>
            <p:cNvSpPr/>
            <p:nvPr/>
          </p:nvSpPr>
          <p:spPr>
            <a:xfrm>
              <a:off x="8592670" y="1133880"/>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Flussdiagramm: Verzweigung 40"/>
            <p:cNvSpPr/>
            <p:nvPr/>
          </p:nvSpPr>
          <p:spPr>
            <a:xfrm>
              <a:off x="5019405" y="777681"/>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Sechseck 41"/>
            <p:cNvSpPr/>
            <p:nvPr/>
          </p:nvSpPr>
          <p:spPr>
            <a:xfrm>
              <a:off x="3168786" y="1664413"/>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Rechteck 42"/>
            <p:cNvSpPr/>
            <p:nvPr/>
          </p:nvSpPr>
          <p:spPr>
            <a:xfrm>
              <a:off x="8554424" y="4391208"/>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Rechteck 43"/>
            <p:cNvSpPr/>
            <p:nvPr/>
          </p:nvSpPr>
          <p:spPr>
            <a:xfrm>
              <a:off x="1883376" y="828161"/>
              <a:ext cx="828000" cy="828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2957659256"/>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3864220"/>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hidden="1"/>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3" name="Gruppieren 2"/>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Sechseck 27"/>
            <p:cNvSpPr/>
            <p:nvPr/>
          </p:nvSpPr>
          <p:spPr>
            <a:xfrm>
              <a:off x="923542" y="2286386"/>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echseck 28"/>
            <p:cNvSpPr/>
            <p:nvPr/>
          </p:nvSpPr>
          <p:spPr>
            <a:xfrm>
              <a:off x="1569249" y="5200026"/>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Sechseck 29"/>
            <p:cNvSpPr/>
            <p:nvPr/>
          </p:nvSpPr>
          <p:spPr>
            <a:xfrm>
              <a:off x="3666742" y="2152468"/>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Sechseck 30"/>
            <p:cNvSpPr/>
            <p:nvPr/>
          </p:nvSpPr>
          <p:spPr>
            <a:xfrm>
              <a:off x="9528670" y="4581656"/>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2894445" y="3503417"/>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Flussdiagramm: Verzweigung 36"/>
            <p:cNvSpPr/>
            <p:nvPr/>
          </p:nvSpPr>
          <p:spPr>
            <a:xfrm>
              <a:off x="5149569" y="3236662"/>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Flussdiagramm: Verzweigung 37"/>
            <p:cNvSpPr/>
            <p:nvPr/>
          </p:nvSpPr>
          <p:spPr>
            <a:xfrm>
              <a:off x="10418457" y="3051734"/>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Flussdiagramm: Verzweigung 38"/>
            <p:cNvSpPr/>
            <p:nvPr/>
          </p:nvSpPr>
          <p:spPr>
            <a:xfrm>
              <a:off x="4004874" y="666242"/>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443027" y="5327758"/>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6502011" y="4171564"/>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Flussdiagramm: Verzweigung 35"/>
            <p:cNvSpPr/>
            <p:nvPr/>
          </p:nvSpPr>
          <p:spPr>
            <a:xfrm>
              <a:off x="888559" y="3639015"/>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Sechseck 39"/>
            <p:cNvSpPr/>
            <p:nvPr/>
          </p:nvSpPr>
          <p:spPr>
            <a:xfrm>
              <a:off x="8539879" y="3661266"/>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Flussdiagramm: Verzweigung 40"/>
            <p:cNvSpPr/>
            <p:nvPr/>
          </p:nvSpPr>
          <p:spPr>
            <a:xfrm>
              <a:off x="8335514" y="737910"/>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Sechseck 41"/>
            <p:cNvSpPr/>
            <p:nvPr/>
          </p:nvSpPr>
          <p:spPr>
            <a:xfrm>
              <a:off x="6245992" y="1676467"/>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Rechteck 42"/>
            <p:cNvSpPr/>
            <p:nvPr/>
          </p:nvSpPr>
          <p:spPr>
            <a:xfrm>
              <a:off x="8108804" y="5063721"/>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Rechteck 43"/>
            <p:cNvSpPr/>
            <p:nvPr/>
          </p:nvSpPr>
          <p:spPr>
            <a:xfrm>
              <a:off x="3042531" y="4844979"/>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1133102313"/>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6052632"/>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hidden="1"/>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2" name="Gruppieren 1"/>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Sechseck 27"/>
            <p:cNvSpPr/>
            <p:nvPr/>
          </p:nvSpPr>
          <p:spPr>
            <a:xfrm>
              <a:off x="923542" y="2286386"/>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echseck 28"/>
            <p:cNvSpPr/>
            <p:nvPr/>
          </p:nvSpPr>
          <p:spPr>
            <a:xfrm>
              <a:off x="1569249" y="5200026"/>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Sechseck 29"/>
            <p:cNvSpPr/>
            <p:nvPr/>
          </p:nvSpPr>
          <p:spPr>
            <a:xfrm>
              <a:off x="3666742" y="2152468"/>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Sechseck 30"/>
            <p:cNvSpPr/>
            <p:nvPr/>
          </p:nvSpPr>
          <p:spPr>
            <a:xfrm>
              <a:off x="9528670" y="4581656"/>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3177193" y="3835200"/>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Flussdiagramm: Verzweigung 37"/>
            <p:cNvSpPr/>
            <p:nvPr/>
          </p:nvSpPr>
          <p:spPr>
            <a:xfrm>
              <a:off x="10418457" y="3051734"/>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338593" y="755583"/>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6502011" y="4171564"/>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Flussdiagramm: Verzweigung 35"/>
            <p:cNvSpPr/>
            <p:nvPr/>
          </p:nvSpPr>
          <p:spPr>
            <a:xfrm>
              <a:off x="2024585" y="2578679"/>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Flussdiagramm: Verzweigung 40"/>
            <p:cNvSpPr/>
            <p:nvPr/>
          </p:nvSpPr>
          <p:spPr>
            <a:xfrm>
              <a:off x="8335514" y="737910"/>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Sechseck 41"/>
            <p:cNvSpPr/>
            <p:nvPr/>
          </p:nvSpPr>
          <p:spPr>
            <a:xfrm>
              <a:off x="6245992" y="1676467"/>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Rechteck 42"/>
            <p:cNvSpPr/>
            <p:nvPr/>
          </p:nvSpPr>
          <p:spPr>
            <a:xfrm>
              <a:off x="8108804" y="5063721"/>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Rechteck 43"/>
            <p:cNvSpPr/>
            <p:nvPr/>
          </p:nvSpPr>
          <p:spPr>
            <a:xfrm>
              <a:off x="1078073" y="4131264"/>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Rechteck 45"/>
            <p:cNvSpPr/>
            <p:nvPr/>
          </p:nvSpPr>
          <p:spPr>
            <a:xfrm>
              <a:off x="6075622" y="659220"/>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Rechteck 46"/>
            <p:cNvSpPr/>
            <p:nvPr/>
          </p:nvSpPr>
          <p:spPr>
            <a:xfrm>
              <a:off x="2292843" y="1185021"/>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Sechseck 48"/>
            <p:cNvSpPr/>
            <p:nvPr/>
          </p:nvSpPr>
          <p:spPr>
            <a:xfrm>
              <a:off x="10154751" y="1386242"/>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Sechseck 49"/>
            <p:cNvSpPr/>
            <p:nvPr/>
          </p:nvSpPr>
          <p:spPr>
            <a:xfrm>
              <a:off x="8108051" y="2443122"/>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1245502" y="893526"/>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Flussdiagramm: Verzweigung 53"/>
            <p:cNvSpPr/>
            <p:nvPr/>
          </p:nvSpPr>
          <p:spPr>
            <a:xfrm>
              <a:off x="3290237" y="5039218"/>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544067858"/>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361110"/>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hidden="1"/>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3" name="Gruppieren 2"/>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Sechseck 27"/>
            <p:cNvSpPr/>
            <p:nvPr/>
          </p:nvSpPr>
          <p:spPr>
            <a:xfrm>
              <a:off x="923542" y="2286386"/>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echseck 28"/>
            <p:cNvSpPr/>
            <p:nvPr/>
          </p:nvSpPr>
          <p:spPr>
            <a:xfrm>
              <a:off x="1569249" y="5200026"/>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Sechseck 29"/>
            <p:cNvSpPr/>
            <p:nvPr/>
          </p:nvSpPr>
          <p:spPr>
            <a:xfrm>
              <a:off x="3666742" y="2152468"/>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Sechseck 30"/>
            <p:cNvSpPr/>
            <p:nvPr/>
          </p:nvSpPr>
          <p:spPr>
            <a:xfrm>
              <a:off x="9528670" y="4581656"/>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3177193" y="3835200"/>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Flussdiagramm: Verzweigung 37"/>
            <p:cNvSpPr/>
            <p:nvPr/>
          </p:nvSpPr>
          <p:spPr>
            <a:xfrm>
              <a:off x="10418457" y="3051734"/>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338593" y="755583"/>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6957531" y="5326449"/>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Flussdiagramm: Verzweigung 35"/>
            <p:cNvSpPr/>
            <p:nvPr/>
          </p:nvSpPr>
          <p:spPr>
            <a:xfrm>
              <a:off x="2024585" y="2578679"/>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Flussdiagramm: Verzweigung 40"/>
            <p:cNvSpPr/>
            <p:nvPr/>
          </p:nvSpPr>
          <p:spPr>
            <a:xfrm>
              <a:off x="8335514" y="737910"/>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Sechseck 41"/>
            <p:cNvSpPr/>
            <p:nvPr/>
          </p:nvSpPr>
          <p:spPr>
            <a:xfrm>
              <a:off x="6245992" y="1676467"/>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Rechteck 42"/>
            <p:cNvSpPr/>
            <p:nvPr/>
          </p:nvSpPr>
          <p:spPr>
            <a:xfrm>
              <a:off x="7077394" y="2974292"/>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Rechteck 43"/>
            <p:cNvSpPr/>
            <p:nvPr/>
          </p:nvSpPr>
          <p:spPr>
            <a:xfrm>
              <a:off x="1078073" y="4131264"/>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Rechteck 45"/>
            <p:cNvSpPr/>
            <p:nvPr/>
          </p:nvSpPr>
          <p:spPr>
            <a:xfrm>
              <a:off x="6075622" y="659220"/>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Rechteck 46"/>
            <p:cNvSpPr/>
            <p:nvPr/>
          </p:nvSpPr>
          <p:spPr>
            <a:xfrm>
              <a:off x="2292843" y="1185021"/>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Sechseck 48"/>
            <p:cNvSpPr/>
            <p:nvPr/>
          </p:nvSpPr>
          <p:spPr>
            <a:xfrm>
              <a:off x="9628605" y="1814119"/>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Sechseck 49"/>
            <p:cNvSpPr/>
            <p:nvPr/>
          </p:nvSpPr>
          <p:spPr>
            <a:xfrm>
              <a:off x="8108051" y="2443122"/>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1245502" y="893526"/>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Flussdiagramm: Verzweigung 53"/>
            <p:cNvSpPr/>
            <p:nvPr/>
          </p:nvSpPr>
          <p:spPr>
            <a:xfrm>
              <a:off x="3290237" y="5039218"/>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Rechteck 39"/>
            <p:cNvSpPr/>
            <p:nvPr/>
          </p:nvSpPr>
          <p:spPr>
            <a:xfrm>
              <a:off x="5717884" y="4976079"/>
              <a:ext cx="828000" cy="828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Sechseck 44"/>
            <p:cNvSpPr/>
            <p:nvPr/>
          </p:nvSpPr>
          <p:spPr>
            <a:xfrm>
              <a:off x="10878330" y="824895"/>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Sechseck 47"/>
            <p:cNvSpPr/>
            <p:nvPr/>
          </p:nvSpPr>
          <p:spPr>
            <a:xfrm>
              <a:off x="10629504" y="5290333"/>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Ellipse 51"/>
            <p:cNvSpPr/>
            <p:nvPr/>
          </p:nvSpPr>
          <p:spPr>
            <a:xfrm>
              <a:off x="7651367" y="3963996"/>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5849540" y="3195734"/>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Rechteck 54"/>
            <p:cNvSpPr/>
            <p:nvPr/>
          </p:nvSpPr>
          <p:spPr>
            <a:xfrm>
              <a:off x="9168670" y="3231106"/>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Rechteck 55"/>
            <p:cNvSpPr/>
            <p:nvPr/>
          </p:nvSpPr>
          <p:spPr>
            <a:xfrm>
              <a:off x="4736184" y="3630511"/>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3451978954"/>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8516271"/>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hidden="1"/>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3" name="Gruppieren 2"/>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Sechseck 27"/>
            <p:cNvSpPr/>
            <p:nvPr/>
          </p:nvSpPr>
          <p:spPr>
            <a:xfrm>
              <a:off x="1354359" y="3374129"/>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echseck 28"/>
            <p:cNvSpPr/>
            <p:nvPr/>
          </p:nvSpPr>
          <p:spPr>
            <a:xfrm>
              <a:off x="2198175" y="5231620"/>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Sechseck 29"/>
            <p:cNvSpPr/>
            <p:nvPr/>
          </p:nvSpPr>
          <p:spPr>
            <a:xfrm>
              <a:off x="8740112" y="1147295"/>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Sechseck 30"/>
            <p:cNvSpPr/>
            <p:nvPr/>
          </p:nvSpPr>
          <p:spPr>
            <a:xfrm>
              <a:off x="8952959" y="4080919"/>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1018472" y="745511"/>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Flussdiagramm: Verzweigung 36"/>
            <p:cNvSpPr/>
            <p:nvPr/>
          </p:nvSpPr>
          <p:spPr>
            <a:xfrm>
              <a:off x="5149569" y="3236662"/>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Flussdiagramm: Verzweigung 37"/>
            <p:cNvSpPr/>
            <p:nvPr/>
          </p:nvSpPr>
          <p:spPr>
            <a:xfrm>
              <a:off x="10236708" y="2622168"/>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Flussdiagramm: Verzweigung 38"/>
            <p:cNvSpPr/>
            <p:nvPr/>
          </p:nvSpPr>
          <p:spPr>
            <a:xfrm>
              <a:off x="4004874" y="666242"/>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4303444" y="5163859"/>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6563049" y="4847163"/>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Flussdiagramm: Verzweigung 35"/>
            <p:cNvSpPr/>
            <p:nvPr/>
          </p:nvSpPr>
          <p:spPr>
            <a:xfrm>
              <a:off x="2889525" y="1733972"/>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Sechseck 39"/>
            <p:cNvSpPr/>
            <p:nvPr/>
          </p:nvSpPr>
          <p:spPr>
            <a:xfrm>
              <a:off x="8353742" y="5290262"/>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Flussdiagramm: Verzweigung 40"/>
            <p:cNvSpPr/>
            <p:nvPr/>
          </p:nvSpPr>
          <p:spPr>
            <a:xfrm>
              <a:off x="6035705" y="1362349"/>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Sechseck 41"/>
            <p:cNvSpPr/>
            <p:nvPr/>
          </p:nvSpPr>
          <p:spPr>
            <a:xfrm>
              <a:off x="8682863" y="2718386"/>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Rechteck 42"/>
            <p:cNvSpPr/>
            <p:nvPr/>
          </p:nvSpPr>
          <p:spPr>
            <a:xfrm>
              <a:off x="7121149" y="2923380"/>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Rechteck 43"/>
            <p:cNvSpPr/>
            <p:nvPr/>
          </p:nvSpPr>
          <p:spPr>
            <a:xfrm>
              <a:off x="3499795" y="3545650"/>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1545552428"/>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9422359"/>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hidden="1"/>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2" name="Gruppieren 1"/>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Sechseck 27"/>
            <p:cNvSpPr/>
            <p:nvPr/>
          </p:nvSpPr>
          <p:spPr>
            <a:xfrm>
              <a:off x="923542" y="228638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echseck 28"/>
            <p:cNvSpPr/>
            <p:nvPr/>
          </p:nvSpPr>
          <p:spPr>
            <a:xfrm>
              <a:off x="1569249" y="5200026"/>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Sechseck 29"/>
            <p:cNvSpPr/>
            <p:nvPr/>
          </p:nvSpPr>
          <p:spPr>
            <a:xfrm>
              <a:off x="4170041" y="257257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Sechseck 30"/>
            <p:cNvSpPr/>
            <p:nvPr/>
          </p:nvSpPr>
          <p:spPr>
            <a:xfrm>
              <a:off x="9844523" y="4581656"/>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6245992" y="5306363"/>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Flussdiagramm: Verzweigung 37"/>
            <p:cNvSpPr/>
            <p:nvPr/>
          </p:nvSpPr>
          <p:spPr>
            <a:xfrm>
              <a:off x="5844279" y="2821570"/>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7807415" y="1129596"/>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6502011" y="4171564"/>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Flussdiagramm: Verzweigung 35"/>
            <p:cNvSpPr/>
            <p:nvPr/>
          </p:nvSpPr>
          <p:spPr>
            <a:xfrm>
              <a:off x="2024585" y="2578679"/>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Flussdiagramm: Verzweigung 40"/>
            <p:cNvSpPr/>
            <p:nvPr/>
          </p:nvSpPr>
          <p:spPr>
            <a:xfrm>
              <a:off x="2911834" y="3756816"/>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Sechseck 41"/>
            <p:cNvSpPr/>
            <p:nvPr/>
          </p:nvSpPr>
          <p:spPr>
            <a:xfrm>
              <a:off x="6245992" y="1676467"/>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Rechteck 42"/>
            <p:cNvSpPr/>
            <p:nvPr/>
          </p:nvSpPr>
          <p:spPr>
            <a:xfrm>
              <a:off x="4827670" y="5000159"/>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Rechteck 43"/>
            <p:cNvSpPr/>
            <p:nvPr/>
          </p:nvSpPr>
          <p:spPr>
            <a:xfrm>
              <a:off x="1078073" y="4131264"/>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Rechteck 45"/>
            <p:cNvSpPr/>
            <p:nvPr/>
          </p:nvSpPr>
          <p:spPr>
            <a:xfrm>
              <a:off x="10002303" y="704990"/>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Rechteck 46"/>
            <p:cNvSpPr/>
            <p:nvPr/>
          </p:nvSpPr>
          <p:spPr>
            <a:xfrm>
              <a:off x="9489562" y="3308524"/>
              <a:ext cx="828000" cy="828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Sechseck 48"/>
            <p:cNvSpPr/>
            <p:nvPr/>
          </p:nvSpPr>
          <p:spPr>
            <a:xfrm>
              <a:off x="8967609" y="2011607"/>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Sechseck 49"/>
            <p:cNvSpPr/>
            <p:nvPr/>
          </p:nvSpPr>
          <p:spPr>
            <a:xfrm>
              <a:off x="8443514" y="4487445"/>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2514866" y="1435355"/>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Flussdiagramm: Verzweigung 53"/>
            <p:cNvSpPr/>
            <p:nvPr/>
          </p:nvSpPr>
          <p:spPr>
            <a:xfrm>
              <a:off x="7815609" y="2653525"/>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2626059064"/>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8462839"/>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hidden="1"/>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3" name="Gruppieren 2"/>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491656"/>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Sechseck 27"/>
            <p:cNvSpPr/>
            <p:nvPr/>
          </p:nvSpPr>
          <p:spPr>
            <a:xfrm>
              <a:off x="6797564" y="566821"/>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echseck 28"/>
            <p:cNvSpPr/>
            <p:nvPr/>
          </p:nvSpPr>
          <p:spPr>
            <a:xfrm>
              <a:off x="797389" y="5114737"/>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Sechseck 29"/>
            <p:cNvSpPr/>
            <p:nvPr/>
          </p:nvSpPr>
          <p:spPr>
            <a:xfrm>
              <a:off x="4400938" y="373067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Sechseck 30"/>
            <p:cNvSpPr/>
            <p:nvPr/>
          </p:nvSpPr>
          <p:spPr>
            <a:xfrm>
              <a:off x="10383643" y="4545264"/>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7193250" y="2233348"/>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Flussdiagramm: Verzweigung 37"/>
            <p:cNvSpPr/>
            <p:nvPr/>
          </p:nvSpPr>
          <p:spPr>
            <a:xfrm>
              <a:off x="5188193" y="2684846"/>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7807415" y="1129596"/>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6164987" y="3716592"/>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Flussdiagramm: Verzweigung 35"/>
            <p:cNvSpPr/>
            <p:nvPr/>
          </p:nvSpPr>
          <p:spPr>
            <a:xfrm>
              <a:off x="2024585" y="2578679"/>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Flussdiagramm: Verzweigung 40"/>
            <p:cNvSpPr/>
            <p:nvPr/>
          </p:nvSpPr>
          <p:spPr>
            <a:xfrm>
              <a:off x="2757769" y="3969264"/>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Sechseck 41"/>
            <p:cNvSpPr/>
            <p:nvPr/>
          </p:nvSpPr>
          <p:spPr>
            <a:xfrm>
              <a:off x="10659504" y="611057"/>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Rechteck 42"/>
            <p:cNvSpPr/>
            <p:nvPr/>
          </p:nvSpPr>
          <p:spPr>
            <a:xfrm>
              <a:off x="5527175" y="5009812"/>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Rechteck 43"/>
            <p:cNvSpPr/>
            <p:nvPr/>
          </p:nvSpPr>
          <p:spPr>
            <a:xfrm>
              <a:off x="1078073" y="4131264"/>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Rechteck 45"/>
            <p:cNvSpPr/>
            <p:nvPr/>
          </p:nvSpPr>
          <p:spPr>
            <a:xfrm>
              <a:off x="10611195" y="3132810"/>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Rechteck 46"/>
            <p:cNvSpPr/>
            <p:nvPr/>
          </p:nvSpPr>
          <p:spPr>
            <a:xfrm>
              <a:off x="4954099" y="1260329"/>
              <a:ext cx="828000" cy="828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Sechseck 48"/>
            <p:cNvSpPr/>
            <p:nvPr/>
          </p:nvSpPr>
          <p:spPr>
            <a:xfrm>
              <a:off x="9077097" y="1525731"/>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Sechseck 49"/>
            <p:cNvSpPr/>
            <p:nvPr/>
          </p:nvSpPr>
          <p:spPr>
            <a:xfrm>
              <a:off x="8830702" y="4777158"/>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2514866" y="1435355"/>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Flussdiagramm: Verzweigung 53"/>
            <p:cNvSpPr/>
            <p:nvPr/>
          </p:nvSpPr>
          <p:spPr>
            <a:xfrm>
              <a:off x="9095167" y="3000270"/>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Flussdiagramm: Verzweigung 39"/>
            <p:cNvSpPr/>
            <p:nvPr/>
          </p:nvSpPr>
          <p:spPr>
            <a:xfrm>
              <a:off x="530732" y="798057"/>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Flussdiagramm: Verzweigung 44"/>
            <p:cNvSpPr/>
            <p:nvPr/>
          </p:nvSpPr>
          <p:spPr>
            <a:xfrm>
              <a:off x="7365888" y="3700468"/>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Sechseck 47"/>
            <p:cNvSpPr/>
            <p:nvPr/>
          </p:nvSpPr>
          <p:spPr>
            <a:xfrm>
              <a:off x="3601048" y="816280"/>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Sechseck 51"/>
            <p:cNvSpPr/>
            <p:nvPr/>
          </p:nvSpPr>
          <p:spPr>
            <a:xfrm>
              <a:off x="462089" y="2888221"/>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10134894" y="1752056"/>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Rechteck 54"/>
            <p:cNvSpPr/>
            <p:nvPr/>
          </p:nvSpPr>
          <p:spPr>
            <a:xfrm>
              <a:off x="3133620" y="5303817"/>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Rechteck 55"/>
            <p:cNvSpPr/>
            <p:nvPr/>
          </p:nvSpPr>
          <p:spPr>
            <a:xfrm>
              <a:off x="3903368" y="2461607"/>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625173293"/>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028034"/>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hidden="1"/>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3" name="Gruppieren 2"/>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491656"/>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Sechseck 27"/>
            <p:cNvSpPr/>
            <p:nvPr/>
          </p:nvSpPr>
          <p:spPr>
            <a:xfrm>
              <a:off x="6797564" y="566821"/>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echseck 28"/>
            <p:cNvSpPr/>
            <p:nvPr/>
          </p:nvSpPr>
          <p:spPr>
            <a:xfrm>
              <a:off x="797389" y="5114737"/>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Sechseck 29"/>
            <p:cNvSpPr/>
            <p:nvPr/>
          </p:nvSpPr>
          <p:spPr>
            <a:xfrm>
              <a:off x="4400938" y="373067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Sechseck 30"/>
            <p:cNvSpPr/>
            <p:nvPr/>
          </p:nvSpPr>
          <p:spPr>
            <a:xfrm>
              <a:off x="10686671" y="4250640"/>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7167134" y="1858469"/>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Flussdiagramm: Verzweigung 37"/>
            <p:cNvSpPr/>
            <p:nvPr/>
          </p:nvSpPr>
          <p:spPr>
            <a:xfrm>
              <a:off x="4762508" y="4779272"/>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8897165" y="1011842"/>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6010111" y="4465740"/>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Flussdiagramm: Verzweigung 35"/>
            <p:cNvSpPr/>
            <p:nvPr/>
          </p:nvSpPr>
          <p:spPr>
            <a:xfrm>
              <a:off x="1168080" y="3624178"/>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Flussdiagramm: Verzweigung 40"/>
            <p:cNvSpPr/>
            <p:nvPr/>
          </p:nvSpPr>
          <p:spPr>
            <a:xfrm>
              <a:off x="2966578" y="5019727"/>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Sechseck 41"/>
            <p:cNvSpPr/>
            <p:nvPr/>
          </p:nvSpPr>
          <p:spPr>
            <a:xfrm>
              <a:off x="10659504" y="611057"/>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Rechteck 42"/>
            <p:cNvSpPr/>
            <p:nvPr/>
          </p:nvSpPr>
          <p:spPr>
            <a:xfrm>
              <a:off x="9854601" y="5382553"/>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Rechteck 43"/>
            <p:cNvSpPr/>
            <p:nvPr/>
          </p:nvSpPr>
          <p:spPr>
            <a:xfrm>
              <a:off x="2274907" y="4370832"/>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Rechteck 45"/>
            <p:cNvSpPr/>
            <p:nvPr/>
          </p:nvSpPr>
          <p:spPr>
            <a:xfrm>
              <a:off x="8667818" y="2385046"/>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Rechteck 46"/>
            <p:cNvSpPr/>
            <p:nvPr/>
          </p:nvSpPr>
          <p:spPr>
            <a:xfrm>
              <a:off x="6888061" y="5109692"/>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Sechseck 48"/>
            <p:cNvSpPr/>
            <p:nvPr/>
          </p:nvSpPr>
          <p:spPr>
            <a:xfrm>
              <a:off x="10430793" y="2779405"/>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Sechseck 49"/>
            <p:cNvSpPr/>
            <p:nvPr/>
          </p:nvSpPr>
          <p:spPr>
            <a:xfrm>
              <a:off x="8830702" y="4777158"/>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7671275" y="3984157"/>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Flussdiagramm: Verzweigung 53"/>
            <p:cNvSpPr/>
            <p:nvPr/>
          </p:nvSpPr>
          <p:spPr>
            <a:xfrm>
              <a:off x="9169495" y="3348160"/>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Flussdiagramm: Verzweigung 39"/>
            <p:cNvSpPr/>
            <p:nvPr/>
          </p:nvSpPr>
          <p:spPr>
            <a:xfrm>
              <a:off x="3495052" y="2591533"/>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Flussdiagramm: Verzweigung 44"/>
            <p:cNvSpPr/>
            <p:nvPr/>
          </p:nvSpPr>
          <p:spPr>
            <a:xfrm>
              <a:off x="4084513" y="928193"/>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Sechseck 47"/>
            <p:cNvSpPr/>
            <p:nvPr/>
          </p:nvSpPr>
          <p:spPr>
            <a:xfrm>
              <a:off x="5567814" y="1965253"/>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Sechseck 51"/>
            <p:cNvSpPr/>
            <p:nvPr/>
          </p:nvSpPr>
          <p:spPr>
            <a:xfrm>
              <a:off x="2271261" y="2795105"/>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10134894" y="1752056"/>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Rechteck 54"/>
            <p:cNvSpPr/>
            <p:nvPr/>
          </p:nvSpPr>
          <p:spPr>
            <a:xfrm>
              <a:off x="6643878" y="2888852"/>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Rechteck 55"/>
            <p:cNvSpPr/>
            <p:nvPr/>
          </p:nvSpPr>
          <p:spPr>
            <a:xfrm>
              <a:off x="596496" y="693365"/>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403427868"/>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4913447"/>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hidden="1"/>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2" name="Gruppieren 1"/>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491656"/>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Sechseck 27"/>
            <p:cNvSpPr/>
            <p:nvPr/>
          </p:nvSpPr>
          <p:spPr>
            <a:xfrm>
              <a:off x="7475883" y="740570"/>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echseck 28"/>
            <p:cNvSpPr/>
            <p:nvPr/>
          </p:nvSpPr>
          <p:spPr>
            <a:xfrm>
              <a:off x="797389" y="5114737"/>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Sechseck 29"/>
            <p:cNvSpPr/>
            <p:nvPr/>
          </p:nvSpPr>
          <p:spPr>
            <a:xfrm>
              <a:off x="5315733" y="312485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Sechseck 30"/>
            <p:cNvSpPr/>
            <p:nvPr/>
          </p:nvSpPr>
          <p:spPr>
            <a:xfrm>
              <a:off x="10686671" y="4250640"/>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7167134" y="1858469"/>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Flussdiagramm: Verzweigung 37"/>
            <p:cNvSpPr/>
            <p:nvPr/>
          </p:nvSpPr>
          <p:spPr>
            <a:xfrm>
              <a:off x="4670163" y="4950030"/>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8897165" y="1011842"/>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6010111" y="4465740"/>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Flussdiagramm: Verzweigung 35"/>
            <p:cNvSpPr/>
            <p:nvPr/>
          </p:nvSpPr>
          <p:spPr>
            <a:xfrm>
              <a:off x="7253408" y="3001325"/>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Flussdiagramm: Verzweigung 40"/>
            <p:cNvSpPr/>
            <p:nvPr/>
          </p:nvSpPr>
          <p:spPr>
            <a:xfrm>
              <a:off x="3330215" y="4725036"/>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Sechseck 41"/>
            <p:cNvSpPr/>
            <p:nvPr/>
          </p:nvSpPr>
          <p:spPr>
            <a:xfrm>
              <a:off x="10659504" y="611057"/>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Rechteck 42"/>
            <p:cNvSpPr/>
            <p:nvPr/>
          </p:nvSpPr>
          <p:spPr>
            <a:xfrm>
              <a:off x="4332941" y="3856083"/>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Rechteck 43"/>
            <p:cNvSpPr/>
            <p:nvPr/>
          </p:nvSpPr>
          <p:spPr>
            <a:xfrm>
              <a:off x="2274907" y="4370832"/>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Rechteck 45"/>
            <p:cNvSpPr/>
            <p:nvPr/>
          </p:nvSpPr>
          <p:spPr>
            <a:xfrm>
              <a:off x="8667818" y="2385046"/>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Rechteck 46"/>
            <p:cNvSpPr/>
            <p:nvPr/>
          </p:nvSpPr>
          <p:spPr>
            <a:xfrm>
              <a:off x="6888061" y="5109692"/>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Sechseck 48"/>
            <p:cNvSpPr/>
            <p:nvPr/>
          </p:nvSpPr>
          <p:spPr>
            <a:xfrm>
              <a:off x="10151084" y="2844374"/>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Sechseck 49"/>
            <p:cNvSpPr/>
            <p:nvPr/>
          </p:nvSpPr>
          <p:spPr>
            <a:xfrm>
              <a:off x="8576770" y="506982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Ellipse 50"/>
            <p:cNvSpPr/>
            <p:nvPr/>
          </p:nvSpPr>
          <p:spPr>
            <a:xfrm>
              <a:off x="7740522" y="4303441"/>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Flussdiagramm: Verzweigung 53"/>
            <p:cNvSpPr/>
            <p:nvPr/>
          </p:nvSpPr>
          <p:spPr>
            <a:xfrm>
              <a:off x="8864432" y="3632353"/>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Flussdiagramm: Verzweigung 39"/>
            <p:cNvSpPr/>
            <p:nvPr/>
          </p:nvSpPr>
          <p:spPr>
            <a:xfrm>
              <a:off x="3495052" y="2591533"/>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Flussdiagramm: Verzweigung 44"/>
            <p:cNvSpPr/>
            <p:nvPr/>
          </p:nvSpPr>
          <p:spPr>
            <a:xfrm>
              <a:off x="4739976" y="606444"/>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Sechseck 47"/>
            <p:cNvSpPr/>
            <p:nvPr/>
          </p:nvSpPr>
          <p:spPr>
            <a:xfrm>
              <a:off x="6061555" y="1600217"/>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Sechseck 51"/>
            <p:cNvSpPr/>
            <p:nvPr/>
          </p:nvSpPr>
          <p:spPr>
            <a:xfrm>
              <a:off x="2271261" y="2795105"/>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10134894" y="1752056"/>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Rechteck 54"/>
            <p:cNvSpPr/>
            <p:nvPr/>
          </p:nvSpPr>
          <p:spPr>
            <a:xfrm>
              <a:off x="514548" y="2334396"/>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Rechteck 55"/>
            <p:cNvSpPr/>
            <p:nvPr/>
          </p:nvSpPr>
          <p:spPr>
            <a:xfrm>
              <a:off x="596496" y="693365"/>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Sechseck 56"/>
            <p:cNvSpPr/>
            <p:nvPr/>
          </p:nvSpPr>
          <p:spPr>
            <a:xfrm>
              <a:off x="1737021" y="1142983"/>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Flussdiagramm: Verzweigung 57"/>
            <p:cNvSpPr/>
            <p:nvPr/>
          </p:nvSpPr>
          <p:spPr>
            <a:xfrm>
              <a:off x="609004" y="3440447"/>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Ellipse 58"/>
            <p:cNvSpPr/>
            <p:nvPr/>
          </p:nvSpPr>
          <p:spPr>
            <a:xfrm>
              <a:off x="4551905" y="2011383"/>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Rechteck 59"/>
            <p:cNvSpPr/>
            <p:nvPr/>
          </p:nvSpPr>
          <p:spPr>
            <a:xfrm>
              <a:off x="3153212" y="1356840"/>
              <a:ext cx="828000" cy="828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3808779636"/>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1805624" y="5376793"/>
            <a:ext cx="8580753" cy="523220"/>
          </a:xfrm>
          <a:prstGeom prst="rect">
            <a:avLst/>
          </a:prstGeom>
          <a:noFill/>
        </p:spPr>
        <p:txBody>
          <a:bodyPr wrap="square" rtlCol="0">
            <a:spAutoFit/>
          </a:bodyPr>
          <a:lstStyle/>
          <a:p>
            <a:pPr algn="ctr"/>
            <a:r>
              <a:rPr lang="de-DE" sz="2800" dirty="0">
                <a:latin typeface="Segoe UI Black" panose="020B0A02040204020203" pitchFamily="34" charset="0"/>
                <a:ea typeface="Segoe UI Black" panose="020B0A02040204020203" pitchFamily="34" charset="0"/>
              </a:rPr>
              <a:t>Suchen &amp; Finden – Level 2 beendet!</a:t>
            </a:r>
          </a:p>
        </p:txBody>
      </p:sp>
      <p:pic>
        <p:nvPicPr>
          <p:cNvPr id="3" name="Picture 2" descr="Das sagt dein Lieblings-Emoji über dich aus"/>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4781" b="97477" l="9987" r="96896"/>
                    </a14:imgEffect>
                  </a14:imgLayer>
                </a14:imgProps>
              </a:ext>
              <a:ext uri="{28A0092B-C50C-407E-A947-70E740481C1C}">
                <a14:useLocalDpi xmlns:a14="http://schemas.microsoft.com/office/drawing/2010/main" val="0"/>
              </a:ext>
            </a:extLst>
          </a:blip>
          <a:srcRect/>
          <a:stretch>
            <a:fillRect/>
          </a:stretch>
        </p:blipFill>
        <p:spPr bwMode="auto">
          <a:xfrm>
            <a:off x="4029016" y="1175876"/>
            <a:ext cx="4133969" cy="4200917"/>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uppieren 12"/>
          <p:cNvGrpSpPr/>
          <p:nvPr/>
        </p:nvGrpSpPr>
        <p:grpSpPr>
          <a:xfrm>
            <a:off x="10386377" y="5912096"/>
            <a:ext cx="1716254" cy="756470"/>
            <a:chOff x="10386377" y="5912096"/>
            <a:chExt cx="1716254" cy="756470"/>
          </a:xfrm>
        </p:grpSpPr>
        <p:sp>
          <p:nvSpPr>
            <p:cNvPr id="4" name="Textfeld 3">
              <a:hlinkClick r:id="rId5" action="ppaction://hlinksldjump"/>
            </p:cNvPr>
            <p:cNvSpPr txBox="1"/>
            <p:nvPr/>
          </p:nvSpPr>
          <p:spPr>
            <a:xfrm>
              <a:off x="10386377" y="640256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Levelauswahl</a:t>
              </a:r>
            </a:p>
          </p:txBody>
        </p:sp>
        <p:pic>
          <p:nvPicPr>
            <p:cNvPr id="1028" name="Picture 4" descr="https://flaticons.net/icon.php?slug_category=user-interface&amp;slug_icon=double-check"/>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11084942" y="5964695"/>
              <a:ext cx="444935" cy="454203"/>
            </a:xfrm>
            <a:prstGeom prst="rect">
              <a:avLst/>
            </a:prstGeom>
            <a:noFill/>
            <a:extLst>
              <a:ext uri="{909E8E84-426E-40DD-AFC4-6F175D3DCCD1}">
                <a14:hiddenFill xmlns:a14="http://schemas.microsoft.com/office/drawing/2010/main">
                  <a:solidFill>
                    <a:srgbClr val="FFFFFF"/>
                  </a:solidFill>
                </a14:hiddenFill>
              </a:ext>
            </a:extLst>
          </p:spPr>
        </p:pic>
        <p:sp>
          <p:nvSpPr>
            <p:cNvPr id="18" name="Rechteck 17">
              <a:hlinkClick r:id="rId7" action="ppaction://hlinksldjump"/>
            </p:cNvPr>
            <p:cNvSpPr/>
            <p:nvPr/>
          </p:nvSpPr>
          <p:spPr>
            <a:xfrm>
              <a:off x="10573402" y="5912096"/>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grpSp>
        <p:nvGrpSpPr>
          <p:cNvPr id="9" name="Gruppieren 8"/>
          <p:cNvGrpSpPr/>
          <p:nvPr/>
        </p:nvGrpSpPr>
        <p:grpSpPr>
          <a:xfrm>
            <a:off x="267419" y="5900013"/>
            <a:ext cx="1414732" cy="756470"/>
            <a:chOff x="267419" y="5900013"/>
            <a:chExt cx="1414732" cy="756470"/>
          </a:xfrm>
        </p:grpSpPr>
        <p:sp>
          <p:nvSpPr>
            <p:cNvPr id="12" name="Textfeld 11">
              <a:hlinkClick r:id="rId5"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6" name="Picture 6" descr="https://flaticons.net/icon.php?slug_category=mobile-application&amp;slug_icon=logout"/>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8" name="Rechteck 7">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146502293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2274843"/>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Suchen &amp; Finden</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3063869" y="2644175"/>
            <a:ext cx="5736566" cy="1569660"/>
          </a:xfrm>
          <a:prstGeom prst="rect">
            <a:avLst/>
          </a:prstGeom>
          <a:noFill/>
        </p:spPr>
        <p:txBody>
          <a:bodyPr wrap="square" rtlCol="0">
            <a:spAutoFit/>
          </a:bodyPr>
          <a:lstStyle/>
          <a:p>
            <a:pPr algn="ctr"/>
            <a:r>
              <a:rPr lang="de-DE" sz="9600" dirty="0">
                <a:latin typeface="Segoe UI Black" panose="020B0A02040204020203" pitchFamily="34" charset="0"/>
                <a:ea typeface="Segoe UI Black" panose="020B0A02040204020203" pitchFamily="34" charset="0"/>
              </a:rPr>
              <a:t>LEVEL 3</a:t>
            </a:r>
          </a:p>
        </p:txBody>
      </p:sp>
      <p:grpSp>
        <p:nvGrpSpPr>
          <p:cNvPr id="16" name="Gruppieren 15"/>
          <p:cNvGrpSpPr/>
          <p:nvPr/>
        </p:nvGrpSpPr>
        <p:grpSpPr>
          <a:xfrm>
            <a:off x="10386377" y="5900013"/>
            <a:ext cx="1716254" cy="756470"/>
            <a:chOff x="10386377" y="5912096"/>
            <a:chExt cx="1716254" cy="756470"/>
          </a:xfrm>
        </p:grpSpPr>
        <p:pic>
          <p:nvPicPr>
            <p:cNvPr id="19" name="Picture 4" descr="https://flaticons.net/icon.php?slug_category=user-interface&amp;slug_icon=double-check"/>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1084942" y="5964695"/>
              <a:ext cx="444935" cy="454203"/>
            </a:xfrm>
            <a:prstGeom prst="rect">
              <a:avLst/>
            </a:prstGeom>
            <a:noFill/>
            <a:extLst>
              <a:ext uri="{909E8E84-426E-40DD-AFC4-6F175D3DCCD1}">
                <a14:hiddenFill xmlns:a14="http://schemas.microsoft.com/office/drawing/2010/main">
                  <a:solidFill>
                    <a:srgbClr val="FFFFFF"/>
                  </a:solidFill>
                </a14:hiddenFill>
              </a:ext>
            </a:extLst>
          </p:spPr>
        </p:pic>
        <p:sp>
          <p:nvSpPr>
            <p:cNvPr id="17" name="Rechteck 16">
              <a:hlinkClick r:id="rId4" action="ppaction://hlinksldjump"/>
            </p:cNvPr>
            <p:cNvSpPr/>
            <p:nvPr/>
          </p:nvSpPr>
          <p:spPr>
            <a:xfrm>
              <a:off x="10573402" y="5912096"/>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8" name="Textfeld 17">
              <a:hlinkClick r:id="rId5" action="ppaction://hlinksldjump"/>
            </p:cNvPr>
            <p:cNvSpPr txBox="1"/>
            <p:nvPr/>
          </p:nvSpPr>
          <p:spPr>
            <a:xfrm>
              <a:off x="10386377" y="640256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Levelauswahl</a:t>
              </a:r>
            </a:p>
          </p:txBody>
        </p:sp>
      </p:grpSp>
      <p:grpSp>
        <p:nvGrpSpPr>
          <p:cNvPr id="20" name="Gruppieren 19"/>
          <p:cNvGrpSpPr/>
          <p:nvPr/>
        </p:nvGrpSpPr>
        <p:grpSpPr>
          <a:xfrm>
            <a:off x="267419" y="5900013"/>
            <a:ext cx="1414732" cy="756470"/>
            <a:chOff x="267419" y="5900013"/>
            <a:chExt cx="1414732" cy="756470"/>
          </a:xfrm>
        </p:grpSpPr>
        <p:sp>
          <p:nvSpPr>
            <p:cNvPr id="21" name="Textfeld 20">
              <a:hlinkClick r:id="rId5"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22" name="Picture 6" descr="https://flaticons.net/icon.php?slug_category=mobile-application&amp;slug_icon=logout"/>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23" name="Rechteck 22">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261683375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Suchen &amp; Finden – Level 3</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4893647"/>
          </a:xfrm>
          <a:prstGeom prst="rect">
            <a:avLst/>
          </a:prstGeom>
          <a:noFill/>
        </p:spPr>
        <p:txBody>
          <a:bodyPr wrap="square" rtlCol="0">
            <a:spAutoFit/>
          </a:bodyPr>
          <a:lstStyle/>
          <a:p>
            <a:pPr algn="just"/>
            <a:r>
              <a:rPr lang="de-DE" sz="2400" dirty="0">
                <a:latin typeface="Segoe UI" panose="020B0502040204020203" pitchFamily="34" charset="0"/>
                <a:ea typeface="Segoe UI Black" panose="020B0A02040204020203" pitchFamily="34" charset="0"/>
                <a:cs typeface="Segoe UI" panose="020B0502040204020203" pitchFamily="34" charset="0"/>
              </a:rPr>
              <a:t>Im Sport gilt es häufig schnell und richtig reagieren zu können. Dafür müssen wir auch unter Belastung möglichst schnell, die wichtigsten Informationen wahrnehmen können. Diese Übung soll dir helfen, wichtige Reize in kürzester Zeit zu identifizieren und darauf basierend eine einfache Entscheidung treffen zu können. </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dirty="0">
                <a:latin typeface="Segoe UI" panose="020B0502040204020203" pitchFamily="34" charset="0"/>
                <a:ea typeface="Segoe UI Black" panose="020B0A02040204020203" pitchFamily="34" charset="0"/>
                <a:cs typeface="Segoe UI" panose="020B0502040204020203" pitchFamily="34" charset="0"/>
              </a:rPr>
              <a:t>Deine Entscheidungen in dieser Übung können richtig oder falsch sein. Es ist nun an dir vorab eine Belohnung und eine Bestrafung festzulegen, die du innerhalb von 30 Sekunden durchführen kannst. Überlege dir daher nun a) entweder eine (leichtere) sportliche Aufgabe (z.B. Liegestütz, Kniebeugen, …) für richtige Antworten und eine (schwierigere) Aufgabe (z.B. Mountain </a:t>
            </a:r>
            <a:r>
              <a:rPr lang="de-DE" sz="2400" dirty="0" err="1">
                <a:latin typeface="Segoe UI" panose="020B0502040204020203" pitchFamily="34" charset="0"/>
                <a:ea typeface="Segoe UI Black" panose="020B0A02040204020203" pitchFamily="34" charset="0"/>
                <a:cs typeface="Segoe UI" panose="020B0502040204020203" pitchFamily="34" charset="0"/>
              </a:rPr>
              <a:t>Climber</a:t>
            </a:r>
            <a:r>
              <a:rPr lang="de-DE" sz="2400" dirty="0">
                <a:latin typeface="Segoe UI" panose="020B0502040204020203" pitchFamily="34" charset="0"/>
                <a:ea typeface="Segoe UI Black" panose="020B0A02040204020203" pitchFamily="34" charset="0"/>
                <a:cs typeface="Segoe UI" panose="020B0502040204020203" pitchFamily="34" charset="0"/>
              </a:rPr>
              <a:t>, </a:t>
            </a:r>
            <a:r>
              <a:rPr lang="de-DE" sz="2400" dirty="0" err="1">
                <a:latin typeface="Segoe UI" panose="020B0502040204020203" pitchFamily="34" charset="0"/>
                <a:ea typeface="Segoe UI Black" panose="020B0A02040204020203" pitchFamily="34" charset="0"/>
                <a:cs typeface="Segoe UI" panose="020B0502040204020203" pitchFamily="34" charset="0"/>
              </a:rPr>
              <a:t>Burpees</a:t>
            </a:r>
            <a:r>
              <a:rPr lang="de-DE" sz="2400" dirty="0">
                <a:latin typeface="Segoe UI" panose="020B0502040204020203" pitchFamily="34" charset="0"/>
                <a:ea typeface="Segoe UI Black" panose="020B0A02040204020203" pitchFamily="34" charset="0"/>
                <a:cs typeface="Segoe UI" panose="020B0502040204020203" pitchFamily="34" charset="0"/>
              </a:rPr>
              <a:t>, …) für falsche Antworten oder b) alternativ eine einzige sportliche Aufgabe, dann mit weniger oder mehr Wiederholungen.</a:t>
            </a:r>
            <a:endParaRPr lang="de-DE" sz="2400" i="1" dirty="0">
              <a:latin typeface="Segoe UI" panose="020B0502040204020203" pitchFamily="34" charset="0"/>
              <a:ea typeface="Segoe UI Black" panose="020B0A02040204020203" pitchFamily="34" charset="0"/>
              <a:cs typeface="Segoe UI" panose="020B0502040204020203" pitchFamily="34" charset="0"/>
            </a:endParaRPr>
          </a:p>
        </p:txBody>
      </p:sp>
    </p:spTree>
    <p:extLst>
      <p:ext uri="{BB962C8B-B14F-4D97-AF65-F5344CB8AC3E}">
        <p14:creationId xmlns:p14="http://schemas.microsoft.com/office/powerpoint/2010/main" val="3485876477"/>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Suchen &amp; Finden – Level 3</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4154984"/>
          </a:xfrm>
          <a:prstGeom prst="rect">
            <a:avLst/>
          </a:prstGeom>
          <a:noFill/>
        </p:spPr>
        <p:txBody>
          <a:bodyPr wrap="square" rtlCol="0">
            <a:spAutoFit/>
          </a:bodyPr>
          <a:lstStyle/>
          <a:p>
            <a:pPr algn="just"/>
            <a:r>
              <a:rPr lang="de-DE" sz="2400" dirty="0">
                <a:latin typeface="Segoe UI" panose="020B0502040204020203" pitchFamily="34" charset="0"/>
                <a:ea typeface="Segoe UI Black" panose="020B0A02040204020203" pitchFamily="34" charset="0"/>
                <a:cs typeface="Segoe UI" panose="020B0502040204020203" pitchFamily="34" charset="0"/>
              </a:rPr>
              <a:t>In der Übung werden dir insgesamt 15 Situationen für einen kurzen Zeitraum präsentiert. Folgende Aufgaben ergeben sich für jede einzelne Situation:</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marL="457200" indent="-457200" algn="just">
              <a:buFont typeface="+mj-lt"/>
              <a:buAutoNum type="arabicPeriod"/>
            </a:pPr>
            <a:r>
              <a:rPr lang="de-DE" sz="2400" dirty="0">
                <a:latin typeface="Segoe UI" panose="020B0502040204020203" pitchFamily="34" charset="0"/>
                <a:ea typeface="Segoe UI Black" panose="020B0A02040204020203" pitchFamily="34" charset="0"/>
                <a:cs typeface="Segoe UI" panose="020B0502040204020203" pitchFamily="34" charset="0"/>
              </a:rPr>
              <a:t>Beobachte die Situation aufmerksam und konzentriert in der kurzen Zeit, um nach einem vorher festgelegten </a:t>
            </a:r>
            <a:r>
              <a:rPr lang="de-DE" sz="2400" b="1" dirty="0" err="1">
                <a:latin typeface="Segoe UI" panose="020B0502040204020203" pitchFamily="34" charset="0"/>
                <a:ea typeface="Segoe UI Black" panose="020B0A02040204020203" pitchFamily="34" charset="0"/>
                <a:cs typeface="Segoe UI" panose="020B0502040204020203" pitchFamily="34" charset="0"/>
              </a:rPr>
              <a:t>Zielreiz</a:t>
            </a:r>
            <a:r>
              <a:rPr lang="de-DE" sz="2400" dirty="0">
                <a:latin typeface="Segoe UI" panose="020B0502040204020203" pitchFamily="34" charset="0"/>
                <a:ea typeface="Segoe UI Black" panose="020B0A02040204020203" pitchFamily="34" charset="0"/>
                <a:cs typeface="Segoe UI" panose="020B0502040204020203" pitchFamily="34" charset="0"/>
              </a:rPr>
              <a:t> </a:t>
            </a:r>
            <a:r>
              <a:rPr lang="de-DE" sz="2400" b="1" dirty="0">
                <a:latin typeface="Segoe UI" panose="020B0502040204020203" pitchFamily="34" charset="0"/>
                <a:ea typeface="Segoe UI Black" panose="020B0A02040204020203" pitchFamily="34" charset="0"/>
                <a:cs typeface="Segoe UI" panose="020B0502040204020203" pitchFamily="34" charset="0"/>
              </a:rPr>
              <a:t>zu</a:t>
            </a:r>
            <a:r>
              <a:rPr lang="de-DE" sz="2400" dirty="0">
                <a:latin typeface="Segoe UI" panose="020B0502040204020203" pitchFamily="34" charset="0"/>
                <a:ea typeface="Segoe UI Black" panose="020B0A02040204020203" pitchFamily="34" charset="0"/>
                <a:cs typeface="Segoe UI" panose="020B0502040204020203" pitchFamily="34" charset="0"/>
              </a:rPr>
              <a:t> </a:t>
            </a:r>
            <a:r>
              <a:rPr lang="de-DE" sz="2400" b="1" dirty="0">
                <a:latin typeface="Segoe UI" panose="020B0502040204020203" pitchFamily="34" charset="0"/>
                <a:ea typeface="Segoe UI Black" panose="020B0A02040204020203" pitchFamily="34" charset="0"/>
                <a:cs typeface="Segoe UI" panose="020B0502040204020203" pitchFamily="34" charset="0"/>
              </a:rPr>
              <a:t>suchen!</a:t>
            </a:r>
          </a:p>
          <a:p>
            <a:pPr marL="457200" indent="-457200" algn="just">
              <a:buFont typeface="+mj-lt"/>
              <a:buAutoNum type="arabicPeriod"/>
            </a:pPr>
            <a:r>
              <a:rPr lang="de-DE" sz="2400" dirty="0">
                <a:latin typeface="Segoe UI" panose="020B0502040204020203" pitchFamily="34" charset="0"/>
                <a:ea typeface="Segoe UI Black" panose="020B0A02040204020203" pitchFamily="34" charset="0"/>
                <a:cs typeface="Segoe UI" panose="020B0502040204020203" pitchFamily="34" charset="0"/>
              </a:rPr>
              <a:t>Entscheide danach schnell in deinem Kopf, ob der </a:t>
            </a:r>
            <a:r>
              <a:rPr lang="de-DE" sz="2400" b="1" dirty="0" err="1">
                <a:latin typeface="Segoe UI" panose="020B0502040204020203" pitchFamily="34" charset="0"/>
                <a:ea typeface="Segoe UI Black" panose="020B0A02040204020203" pitchFamily="34" charset="0"/>
                <a:cs typeface="Segoe UI" panose="020B0502040204020203" pitchFamily="34" charset="0"/>
              </a:rPr>
              <a:t>Zielreiz</a:t>
            </a:r>
            <a:r>
              <a:rPr lang="de-DE" sz="2400" b="1" dirty="0">
                <a:latin typeface="Segoe UI" panose="020B0502040204020203" pitchFamily="34" charset="0"/>
                <a:ea typeface="Segoe UI Black" panose="020B0A02040204020203" pitchFamily="34" charset="0"/>
                <a:cs typeface="Segoe UI" panose="020B0502040204020203" pitchFamily="34" charset="0"/>
              </a:rPr>
              <a:t> in der Situation vorhanden war und nicht!</a:t>
            </a:r>
          </a:p>
          <a:p>
            <a:pPr marL="457200" indent="-457200" algn="just">
              <a:buFont typeface="+mj-lt"/>
              <a:buAutoNum type="arabicPeriod"/>
            </a:pPr>
            <a:r>
              <a:rPr lang="de-DE" sz="2400" dirty="0">
                <a:latin typeface="Segoe UI" panose="020B0502040204020203" pitchFamily="34" charset="0"/>
                <a:ea typeface="Segoe UI Black" panose="020B0A02040204020203" pitchFamily="34" charset="0"/>
                <a:cs typeface="Segoe UI" panose="020B0502040204020203" pitchFamily="34" charset="0"/>
              </a:rPr>
              <a:t>Du wirst dann über die </a:t>
            </a:r>
            <a:r>
              <a:rPr lang="de-DE" sz="2400" b="1" dirty="0">
                <a:latin typeface="Segoe UI" panose="020B0502040204020203" pitchFamily="34" charset="0"/>
                <a:ea typeface="Segoe UI Black" panose="020B0A02040204020203" pitchFamily="34" charset="0"/>
                <a:cs typeface="Segoe UI" panose="020B0502040204020203" pitchFamily="34" charset="0"/>
              </a:rPr>
              <a:t>richtige Lösung </a:t>
            </a:r>
            <a:r>
              <a:rPr lang="de-DE" sz="2400" dirty="0">
                <a:latin typeface="Segoe UI" panose="020B0502040204020203" pitchFamily="34" charset="0"/>
                <a:ea typeface="Segoe UI Black" panose="020B0A02040204020203" pitchFamily="34" charset="0"/>
                <a:cs typeface="Segoe UI" panose="020B0502040204020203" pitchFamily="34" charset="0"/>
              </a:rPr>
              <a:t>informiert und hast anschließend </a:t>
            </a:r>
            <a:r>
              <a:rPr lang="de-DE" sz="2400" b="1" dirty="0">
                <a:latin typeface="Segoe UI" panose="020B0502040204020203" pitchFamily="34" charset="0"/>
                <a:ea typeface="Segoe UI Black" panose="020B0A02040204020203" pitchFamily="34" charset="0"/>
                <a:cs typeface="Segoe UI" panose="020B0502040204020203" pitchFamily="34" charset="0"/>
              </a:rPr>
              <a:t>30 Sekunden Zeit</a:t>
            </a:r>
            <a:r>
              <a:rPr lang="de-DE" sz="2400" dirty="0">
                <a:latin typeface="Segoe UI" panose="020B0502040204020203" pitchFamily="34" charset="0"/>
                <a:ea typeface="Segoe UI Black" panose="020B0A02040204020203" pitchFamily="34" charset="0"/>
                <a:cs typeface="Segoe UI" panose="020B0502040204020203" pitchFamily="34" charset="0"/>
              </a:rPr>
              <a:t>, um deine entsprechende, vorher festgelegte sportliche </a:t>
            </a:r>
            <a:r>
              <a:rPr lang="de-DE" sz="2400" b="1" dirty="0">
                <a:latin typeface="Segoe UI" panose="020B0502040204020203" pitchFamily="34" charset="0"/>
                <a:ea typeface="Segoe UI Black" panose="020B0A02040204020203" pitchFamily="34" charset="0"/>
                <a:cs typeface="Segoe UI" panose="020B0502040204020203" pitchFamily="34" charset="0"/>
              </a:rPr>
              <a:t>Aufgabe (Belohnung oder Bestrafung) durchzuführen!</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p:txBody>
      </p:sp>
    </p:spTree>
    <p:extLst>
      <p:ext uri="{BB962C8B-B14F-4D97-AF65-F5344CB8AC3E}">
        <p14:creationId xmlns:p14="http://schemas.microsoft.com/office/powerpoint/2010/main" val="2310941399"/>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Suchen &amp; Finden – Level 3</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4893647"/>
          </a:xfrm>
          <a:prstGeom prst="rect">
            <a:avLst/>
          </a:prstGeom>
          <a:noFill/>
        </p:spPr>
        <p:txBody>
          <a:bodyPr wrap="square" rtlCol="0">
            <a:spAutoFit/>
          </a:bodyPr>
          <a:lstStyle/>
          <a:p>
            <a:pPr algn="just"/>
            <a:r>
              <a:rPr lang="de-DE" sz="2400" dirty="0">
                <a:latin typeface="Segoe UI" panose="020B0502040204020203" pitchFamily="34" charset="0"/>
                <a:ea typeface="Segoe UI Black" panose="020B0A02040204020203" pitchFamily="34" charset="0"/>
                <a:cs typeface="Segoe UI" panose="020B0502040204020203" pitchFamily="34" charset="0"/>
              </a:rPr>
              <a:t>In diesem Level wird es noch komplexer und sich jeweils </a:t>
            </a:r>
            <a:r>
              <a:rPr lang="de-DE" sz="2400" b="1" dirty="0">
                <a:latin typeface="Segoe UI" panose="020B0502040204020203" pitchFamily="34" charset="0"/>
                <a:ea typeface="Segoe UI Black" panose="020B0A02040204020203" pitchFamily="34" charset="0"/>
                <a:cs typeface="Segoe UI" panose="020B0502040204020203" pitchFamily="34" charset="0"/>
              </a:rPr>
              <a:t>die Form, die Farbe und die</a:t>
            </a:r>
            <a:r>
              <a:rPr lang="de-DE" sz="2400" dirty="0">
                <a:latin typeface="Segoe UI" panose="020B0502040204020203" pitchFamily="34" charset="0"/>
                <a:ea typeface="Segoe UI Black" panose="020B0A02040204020203" pitchFamily="34" charset="0"/>
                <a:cs typeface="Segoe UI" panose="020B0502040204020203" pitchFamily="34" charset="0"/>
              </a:rPr>
              <a:t> </a:t>
            </a:r>
            <a:r>
              <a:rPr lang="de-DE" sz="2400" b="1" dirty="0">
                <a:latin typeface="Segoe UI" panose="020B0502040204020203" pitchFamily="34" charset="0"/>
                <a:ea typeface="Segoe UI Black" panose="020B0A02040204020203" pitchFamily="34" charset="0"/>
                <a:cs typeface="Segoe UI" panose="020B0502040204020203" pitchFamily="34" charset="0"/>
              </a:rPr>
              <a:t>Anzahl der Störreize </a:t>
            </a:r>
            <a:r>
              <a:rPr lang="de-DE" sz="2400" dirty="0">
                <a:latin typeface="Segoe UI" panose="020B0502040204020203" pitchFamily="34" charset="0"/>
                <a:ea typeface="Segoe UI Black" panose="020B0A02040204020203" pitchFamily="34" charset="0"/>
                <a:cs typeface="Segoe UI" panose="020B0502040204020203" pitchFamily="34" charset="0"/>
              </a:rPr>
              <a:t>verändern, unter denen du den </a:t>
            </a:r>
            <a:r>
              <a:rPr lang="de-DE" sz="2400" dirty="0" err="1">
                <a:latin typeface="Segoe UI" panose="020B0502040204020203" pitchFamily="34" charset="0"/>
                <a:ea typeface="Segoe UI Black" panose="020B0A02040204020203" pitchFamily="34" charset="0"/>
                <a:cs typeface="Segoe UI" panose="020B0502040204020203" pitchFamily="34" charset="0"/>
              </a:rPr>
              <a:t>Zielreiz</a:t>
            </a:r>
            <a:r>
              <a:rPr lang="de-DE" sz="2400" dirty="0">
                <a:latin typeface="Segoe UI" panose="020B0502040204020203" pitchFamily="34" charset="0"/>
                <a:ea typeface="Segoe UI Black" panose="020B0A02040204020203" pitchFamily="34" charset="0"/>
                <a:cs typeface="Segoe UI" panose="020B0502040204020203" pitchFamily="34" charset="0"/>
              </a:rPr>
              <a:t> entdecken sollst. Lass dich daher nicht ablenken. Zudem gibt es nun zwei mögliche Zielreize – eine </a:t>
            </a:r>
            <a:r>
              <a:rPr lang="de-DE" sz="2400" b="1" dirty="0">
                <a:latin typeface="Segoe UI" panose="020B0502040204020203" pitchFamily="34" charset="0"/>
                <a:ea typeface="Segoe UI Black" panose="020B0A02040204020203" pitchFamily="34" charset="0"/>
                <a:cs typeface="Segoe UI" panose="020B0502040204020203" pitchFamily="34" charset="0"/>
              </a:rPr>
              <a:t>grüne Raute</a:t>
            </a:r>
            <a:r>
              <a:rPr lang="de-DE" sz="2400" dirty="0">
                <a:latin typeface="Segoe UI" panose="020B0502040204020203" pitchFamily="34" charset="0"/>
                <a:ea typeface="Segoe UI Black" panose="020B0A02040204020203" pitchFamily="34" charset="0"/>
                <a:cs typeface="Segoe UI" panose="020B0502040204020203" pitchFamily="34" charset="0"/>
              </a:rPr>
              <a:t> oder ein </a:t>
            </a:r>
            <a:r>
              <a:rPr lang="de-DE" sz="2400" b="1" dirty="0">
                <a:latin typeface="Segoe UI" panose="020B0502040204020203" pitchFamily="34" charset="0"/>
                <a:ea typeface="Segoe UI Black" panose="020B0A02040204020203" pitchFamily="34" charset="0"/>
                <a:cs typeface="Segoe UI" panose="020B0502040204020203" pitchFamily="34" charset="0"/>
              </a:rPr>
              <a:t>rotes Sechseck</a:t>
            </a:r>
            <a:r>
              <a:rPr lang="de-DE" sz="2400" dirty="0">
                <a:latin typeface="Segoe UI" panose="020B0502040204020203" pitchFamily="34" charset="0"/>
                <a:ea typeface="Segoe UI Black" panose="020B0A02040204020203" pitchFamily="34" charset="0"/>
                <a:cs typeface="Segoe UI" panose="020B0502040204020203" pitchFamily="34" charset="0"/>
              </a:rPr>
              <a:t>:</a:t>
            </a:r>
            <a:endParaRPr lang="de-DE" sz="2400" b="1" dirty="0">
              <a:latin typeface="Segoe UI" panose="020B0502040204020203" pitchFamily="34" charset="0"/>
              <a:ea typeface="Segoe UI Black" panose="020B0A02040204020203" pitchFamily="34" charset="0"/>
              <a:cs typeface="Segoe UI" panose="020B0502040204020203" pitchFamily="34" charset="0"/>
            </a:endParaRP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dirty="0">
                <a:latin typeface="Segoe UI" panose="020B0502040204020203" pitchFamily="34" charset="0"/>
                <a:ea typeface="Segoe UI Black" panose="020B0A02040204020203" pitchFamily="34" charset="0"/>
                <a:cs typeface="Segoe UI" panose="020B0502040204020203" pitchFamily="34" charset="0"/>
              </a:rPr>
              <a:t>					       ODER</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dirty="0">
                <a:latin typeface="Segoe UI" panose="020B0502040204020203" pitchFamily="34" charset="0"/>
                <a:ea typeface="Segoe UI Black" panose="020B0A02040204020203" pitchFamily="34" charset="0"/>
                <a:cs typeface="Segoe UI" panose="020B0502040204020203" pitchFamily="34" charset="0"/>
              </a:rPr>
              <a:t>Du hast es selber in der Hand, wie anstrengend und effektiv diese Übung wird. Sei ehrlich zu dir und führe alle Aufgaben verantwortungsbewusst durch und so wie vorher von dir festgelegt. Du wirst am Ende durch eine verbesserte Wahrnehmungsfähigkeit belohnt.</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i="1" dirty="0">
                <a:latin typeface="Segoe UI" panose="020B0502040204020203" pitchFamily="34" charset="0"/>
                <a:ea typeface="Segoe UI Black" panose="020B0A02040204020203" pitchFamily="34" charset="0"/>
                <a:cs typeface="Segoe UI" panose="020B0502040204020203" pitchFamily="34" charset="0"/>
              </a:rPr>
              <a:t>Klicke, um mit der Übung zu beginnen!</a:t>
            </a:r>
          </a:p>
        </p:txBody>
      </p:sp>
      <p:sp>
        <p:nvSpPr>
          <p:cNvPr id="6" name="Raute 5"/>
          <p:cNvSpPr/>
          <p:nvPr/>
        </p:nvSpPr>
        <p:spPr>
          <a:xfrm>
            <a:off x="4172252" y="3200141"/>
            <a:ext cx="1152000" cy="1152000"/>
          </a:xfrm>
          <a:prstGeom prst="diamond">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 name="Sechseck 4"/>
          <p:cNvSpPr/>
          <p:nvPr/>
        </p:nvSpPr>
        <p:spPr>
          <a:xfrm>
            <a:off x="6860555" y="3268637"/>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6022071"/>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7494053"/>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hidden="1"/>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3" name="Gruppieren 2"/>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5247352" y="2761727"/>
              <a:ext cx="864000" cy="8640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Rechteck 33"/>
            <p:cNvSpPr/>
            <p:nvPr/>
          </p:nvSpPr>
          <p:spPr>
            <a:xfrm>
              <a:off x="9817204" y="3063516"/>
              <a:ext cx="864000" cy="864000"/>
            </a:xfrm>
            <a:prstGeom prst="rect">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10071616" y="4426262"/>
              <a:ext cx="864000" cy="8640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4383352" y="1007098"/>
              <a:ext cx="864000" cy="8640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3383009" y="3242642"/>
              <a:ext cx="864000" cy="8640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4688152" y="4899947"/>
              <a:ext cx="864000" cy="8640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Rechteck 40"/>
            <p:cNvSpPr/>
            <p:nvPr/>
          </p:nvSpPr>
          <p:spPr>
            <a:xfrm>
              <a:off x="2390406" y="4737050"/>
              <a:ext cx="864000" cy="864000"/>
            </a:xfrm>
            <a:prstGeom prst="rect">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Rechteck 41"/>
            <p:cNvSpPr/>
            <p:nvPr/>
          </p:nvSpPr>
          <p:spPr>
            <a:xfrm>
              <a:off x="1546039" y="1454454"/>
              <a:ext cx="864000" cy="864000"/>
            </a:xfrm>
            <a:prstGeom prst="rect">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Rechteck 42"/>
            <p:cNvSpPr/>
            <p:nvPr/>
          </p:nvSpPr>
          <p:spPr>
            <a:xfrm>
              <a:off x="6910514" y="1216051"/>
              <a:ext cx="864000" cy="864000"/>
            </a:xfrm>
            <a:prstGeom prst="rect">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Rechteck 43"/>
            <p:cNvSpPr/>
            <p:nvPr/>
          </p:nvSpPr>
          <p:spPr>
            <a:xfrm>
              <a:off x="6544437" y="4101956"/>
              <a:ext cx="864000" cy="864000"/>
            </a:xfrm>
            <a:prstGeom prst="rect">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2540079041"/>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3569719"/>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hidden="1"/>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5" name="Gruppieren 4"/>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10071616" y="4426262"/>
              <a:ext cx="864000" cy="8640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4383352" y="1007098"/>
              <a:ext cx="864000" cy="8640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6087472" y="2887380"/>
              <a:ext cx="864000" cy="8640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4688152" y="4899947"/>
              <a:ext cx="864000" cy="8640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Rechteck 40"/>
            <p:cNvSpPr/>
            <p:nvPr/>
          </p:nvSpPr>
          <p:spPr>
            <a:xfrm>
              <a:off x="1525539" y="4949598"/>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Rechteck 41"/>
            <p:cNvSpPr/>
            <p:nvPr/>
          </p:nvSpPr>
          <p:spPr>
            <a:xfrm>
              <a:off x="1546039" y="1454454"/>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Rechteck 42"/>
            <p:cNvSpPr/>
            <p:nvPr/>
          </p:nvSpPr>
          <p:spPr>
            <a:xfrm>
              <a:off x="6910514" y="1216051"/>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Rechteck 43"/>
            <p:cNvSpPr/>
            <p:nvPr/>
          </p:nvSpPr>
          <p:spPr>
            <a:xfrm>
              <a:off x="4357441" y="3350127"/>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Flussdiagramm: Verzweigung 44"/>
            <p:cNvSpPr/>
            <p:nvPr/>
          </p:nvSpPr>
          <p:spPr>
            <a:xfrm>
              <a:off x="6611396" y="4010363"/>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Flussdiagramm: Verzweigung 45"/>
            <p:cNvSpPr/>
            <p:nvPr/>
          </p:nvSpPr>
          <p:spPr>
            <a:xfrm>
              <a:off x="10104425" y="1295098"/>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Sechseck 47"/>
            <p:cNvSpPr/>
            <p:nvPr/>
          </p:nvSpPr>
          <p:spPr>
            <a:xfrm>
              <a:off x="8134977" y="2953695"/>
              <a:ext cx="936000" cy="864000"/>
            </a:xfrm>
            <a:prstGeom prst="hexagon">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Sechseck 48"/>
            <p:cNvSpPr/>
            <p:nvPr/>
          </p:nvSpPr>
          <p:spPr>
            <a:xfrm>
              <a:off x="7871903" y="4992539"/>
              <a:ext cx="936000" cy="864000"/>
            </a:xfrm>
            <a:prstGeom prst="hexagon">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Sechseck 49"/>
            <p:cNvSpPr/>
            <p:nvPr/>
          </p:nvSpPr>
          <p:spPr>
            <a:xfrm>
              <a:off x="3037180" y="1538766"/>
              <a:ext cx="936000" cy="864000"/>
            </a:xfrm>
            <a:prstGeom prst="hexagon">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1877619920"/>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1185704"/>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hidden="1"/>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5" name="Gruppieren 4"/>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10071616" y="4426262"/>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5468800" y="1355553"/>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234241" y="1499929"/>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3724102" y="5059043"/>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Rechteck 40"/>
            <p:cNvSpPr/>
            <p:nvPr/>
          </p:nvSpPr>
          <p:spPr>
            <a:xfrm>
              <a:off x="1525539" y="4949598"/>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Rechteck 41"/>
            <p:cNvSpPr/>
            <p:nvPr/>
          </p:nvSpPr>
          <p:spPr>
            <a:xfrm>
              <a:off x="10156969" y="1043289"/>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Rechteck 42"/>
            <p:cNvSpPr/>
            <p:nvPr/>
          </p:nvSpPr>
          <p:spPr>
            <a:xfrm>
              <a:off x="6910514" y="1216051"/>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Rechteck 43"/>
            <p:cNvSpPr/>
            <p:nvPr/>
          </p:nvSpPr>
          <p:spPr>
            <a:xfrm>
              <a:off x="2692526" y="3242642"/>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Flussdiagramm: Verzweigung 44"/>
            <p:cNvSpPr/>
            <p:nvPr/>
          </p:nvSpPr>
          <p:spPr>
            <a:xfrm>
              <a:off x="8576756" y="3235146"/>
              <a:ext cx="1152000" cy="1152000"/>
            </a:xfrm>
            <a:prstGeom prst="flowChartDecision">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Sechseck 47"/>
            <p:cNvSpPr/>
            <p:nvPr/>
          </p:nvSpPr>
          <p:spPr>
            <a:xfrm>
              <a:off x="7171616" y="282642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Sechseck 48"/>
            <p:cNvSpPr/>
            <p:nvPr/>
          </p:nvSpPr>
          <p:spPr>
            <a:xfrm>
              <a:off x="7880709" y="4988597"/>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Sechseck 49"/>
            <p:cNvSpPr/>
            <p:nvPr/>
          </p:nvSpPr>
          <p:spPr>
            <a:xfrm>
              <a:off x="4368386" y="2992362"/>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3216927275"/>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0202893"/>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hidden="1"/>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2" name="Gruppieren 1"/>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10035372" y="3118037"/>
              <a:ext cx="864000" cy="8640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888062" y="1043289"/>
              <a:ext cx="864000" cy="8640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1380202" y="2595443"/>
              <a:ext cx="864000" cy="8640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4047594" y="2610774"/>
              <a:ext cx="864000" cy="8640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Rechteck 40"/>
            <p:cNvSpPr/>
            <p:nvPr/>
          </p:nvSpPr>
          <p:spPr>
            <a:xfrm>
              <a:off x="2572015" y="1243846"/>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Rechteck 41"/>
            <p:cNvSpPr/>
            <p:nvPr/>
          </p:nvSpPr>
          <p:spPr>
            <a:xfrm>
              <a:off x="10156969" y="1043289"/>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Rechteck 42"/>
            <p:cNvSpPr/>
            <p:nvPr/>
          </p:nvSpPr>
          <p:spPr>
            <a:xfrm>
              <a:off x="4563831" y="4102405"/>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Rechteck 43"/>
            <p:cNvSpPr/>
            <p:nvPr/>
          </p:nvSpPr>
          <p:spPr>
            <a:xfrm>
              <a:off x="680211" y="736383"/>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Flussdiagramm: Verzweigung 44"/>
            <p:cNvSpPr/>
            <p:nvPr/>
          </p:nvSpPr>
          <p:spPr>
            <a:xfrm>
              <a:off x="7530619" y="2727702"/>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Sechseck 47"/>
            <p:cNvSpPr/>
            <p:nvPr/>
          </p:nvSpPr>
          <p:spPr>
            <a:xfrm>
              <a:off x="6608901" y="4908273"/>
              <a:ext cx="936000" cy="864000"/>
            </a:xfrm>
            <a:prstGeom prst="hexag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Sechseck 48"/>
            <p:cNvSpPr/>
            <p:nvPr/>
          </p:nvSpPr>
          <p:spPr>
            <a:xfrm>
              <a:off x="6442514" y="1712386"/>
              <a:ext cx="936000" cy="864000"/>
            </a:xfrm>
            <a:prstGeom prst="hexag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Sechseck 49"/>
            <p:cNvSpPr/>
            <p:nvPr/>
          </p:nvSpPr>
          <p:spPr>
            <a:xfrm>
              <a:off x="2573381" y="3751380"/>
              <a:ext cx="936000" cy="864000"/>
            </a:xfrm>
            <a:prstGeom prst="hexag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Sechseck 33"/>
            <p:cNvSpPr/>
            <p:nvPr/>
          </p:nvSpPr>
          <p:spPr>
            <a:xfrm>
              <a:off x="5974514" y="3595624"/>
              <a:ext cx="936000" cy="864000"/>
            </a:xfrm>
            <a:prstGeom prst="hexag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Sechseck 36"/>
            <p:cNvSpPr/>
            <p:nvPr/>
          </p:nvSpPr>
          <p:spPr>
            <a:xfrm>
              <a:off x="9747195" y="4888714"/>
              <a:ext cx="936000" cy="864000"/>
            </a:xfrm>
            <a:prstGeom prst="hexag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Flussdiagramm: Verzweigung 37"/>
            <p:cNvSpPr/>
            <p:nvPr/>
          </p:nvSpPr>
          <p:spPr>
            <a:xfrm>
              <a:off x="7999056" y="1032297"/>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Flussdiagramm: Verzweigung 38"/>
            <p:cNvSpPr/>
            <p:nvPr/>
          </p:nvSpPr>
          <p:spPr>
            <a:xfrm>
              <a:off x="1526406" y="5118037"/>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1399231266"/>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6748580"/>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hidden="1"/>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3" name="Gruppieren 2"/>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10404497" y="1714418"/>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888062" y="1043289"/>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2529971" y="3809433"/>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644805" y="2997000"/>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Rechteck 40"/>
            <p:cNvSpPr/>
            <p:nvPr/>
          </p:nvSpPr>
          <p:spPr>
            <a:xfrm>
              <a:off x="5200900" y="1423113"/>
              <a:ext cx="864000" cy="864000"/>
            </a:xfrm>
            <a:prstGeom prst="rect">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Rechteck 41"/>
            <p:cNvSpPr/>
            <p:nvPr/>
          </p:nvSpPr>
          <p:spPr>
            <a:xfrm>
              <a:off x="8189507" y="1142956"/>
              <a:ext cx="864000" cy="864000"/>
            </a:xfrm>
            <a:prstGeom prst="rect">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Rechteck 42"/>
            <p:cNvSpPr/>
            <p:nvPr/>
          </p:nvSpPr>
          <p:spPr>
            <a:xfrm>
              <a:off x="4440105" y="5285394"/>
              <a:ext cx="864000" cy="864000"/>
            </a:xfrm>
            <a:prstGeom prst="rect">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Rechteck 43"/>
            <p:cNvSpPr/>
            <p:nvPr/>
          </p:nvSpPr>
          <p:spPr>
            <a:xfrm>
              <a:off x="912741" y="1201420"/>
              <a:ext cx="864000" cy="864000"/>
            </a:xfrm>
            <a:prstGeom prst="rect">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Flussdiagramm: Verzweigung 44"/>
            <p:cNvSpPr/>
            <p:nvPr/>
          </p:nvSpPr>
          <p:spPr>
            <a:xfrm>
              <a:off x="5699144" y="3406037"/>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Sechseck 47"/>
            <p:cNvSpPr/>
            <p:nvPr/>
          </p:nvSpPr>
          <p:spPr>
            <a:xfrm>
              <a:off x="7719476" y="4922847"/>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Sechseck 48"/>
            <p:cNvSpPr/>
            <p:nvPr/>
          </p:nvSpPr>
          <p:spPr>
            <a:xfrm>
              <a:off x="6442514" y="171238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Sechseck 49"/>
            <p:cNvSpPr/>
            <p:nvPr/>
          </p:nvSpPr>
          <p:spPr>
            <a:xfrm>
              <a:off x="3821918" y="2945225"/>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Sechseck 33"/>
            <p:cNvSpPr/>
            <p:nvPr/>
          </p:nvSpPr>
          <p:spPr>
            <a:xfrm>
              <a:off x="9045231" y="2464870"/>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Sechseck 36"/>
            <p:cNvSpPr/>
            <p:nvPr/>
          </p:nvSpPr>
          <p:spPr>
            <a:xfrm>
              <a:off x="10277880" y="5121388"/>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Flussdiagramm: Verzweigung 37"/>
            <p:cNvSpPr/>
            <p:nvPr/>
          </p:nvSpPr>
          <p:spPr>
            <a:xfrm>
              <a:off x="7450224" y="3127136"/>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Flussdiagramm: Verzweigung 38"/>
            <p:cNvSpPr/>
            <p:nvPr/>
          </p:nvSpPr>
          <p:spPr>
            <a:xfrm>
              <a:off x="1526406" y="5118037"/>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1126734" y="4197329"/>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Rechteck 46"/>
            <p:cNvSpPr/>
            <p:nvPr/>
          </p:nvSpPr>
          <p:spPr>
            <a:xfrm>
              <a:off x="5053115" y="2672723"/>
              <a:ext cx="864000" cy="864000"/>
            </a:xfrm>
            <a:prstGeom prst="rect">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Flussdiagramm: Verzweigung 50"/>
            <p:cNvSpPr/>
            <p:nvPr/>
          </p:nvSpPr>
          <p:spPr>
            <a:xfrm>
              <a:off x="2319798" y="2444060"/>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Sechseck 51"/>
            <p:cNvSpPr/>
            <p:nvPr/>
          </p:nvSpPr>
          <p:spPr>
            <a:xfrm>
              <a:off x="10368497" y="349491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2042202" y="910729"/>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Rechteck 53"/>
            <p:cNvSpPr/>
            <p:nvPr/>
          </p:nvSpPr>
          <p:spPr>
            <a:xfrm>
              <a:off x="6264980" y="5172653"/>
              <a:ext cx="864000" cy="864000"/>
            </a:xfrm>
            <a:prstGeom prst="rect">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Flussdiagramm: Verzweigung 54"/>
            <p:cNvSpPr/>
            <p:nvPr/>
          </p:nvSpPr>
          <p:spPr>
            <a:xfrm>
              <a:off x="9002141" y="4161050"/>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Sechseck 55"/>
            <p:cNvSpPr/>
            <p:nvPr/>
          </p:nvSpPr>
          <p:spPr>
            <a:xfrm>
              <a:off x="3256862" y="4789625"/>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1815324905"/>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5009112"/>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hidden="1"/>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2" name="Gruppieren 1"/>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Rechteck 40"/>
            <p:cNvSpPr/>
            <p:nvPr/>
          </p:nvSpPr>
          <p:spPr>
            <a:xfrm>
              <a:off x="4186632" y="1612006"/>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Rechteck 41"/>
            <p:cNvSpPr/>
            <p:nvPr/>
          </p:nvSpPr>
          <p:spPr>
            <a:xfrm>
              <a:off x="8061360" y="851353"/>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Rechteck 42"/>
            <p:cNvSpPr/>
            <p:nvPr/>
          </p:nvSpPr>
          <p:spPr>
            <a:xfrm>
              <a:off x="6203779" y="3410986"/>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Rechteck 43"/>
            <p:cNvSpPr/>
            <p:nvPr/>
          </p:nvSpPr>
          <p:spPr>
            <a:xfrm>
              <a:off x="784594" y="909817"/>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Sechseck 47"/>
            <p:cNvSpPr/>
            <p:nvPr/>
          </p:nvSpPr>
          <p:spPr>
            <a:xfrm>
              <a:off x="7719476" y="4922847"/>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Sechseck 48"/>
            <p:cNvSpPr/>
            <p:nvPr/>
          </p:nvSpPr>
          <p:spPr>
            <a:xfrm>
              <a:off x="6442514" y="171238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Sechseck 36"/>
            <p:cNvSpPr/>
            <p:nvPr/>
          </p:nvSpPr>
          <p:spPr>
            <a:xfrm>
              <a:off x="3946638" y="3299280"/>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Flussdiagramm: Verzweigung 38"/>
            <p:cNvSpPr/>
            <p:nvPr/>
          </p:nvSpPr>
          <p:spPr>
            <a:xfrm>
              <a:off x="9318119" y="4634847"/>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10570433" y="3791200"/>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Flussdiagramm: Verzweigung 50"/>
            <p:cNvSpPr/>
            <p:nvPr/>
          </p:nvSpPr>
          <p:spPr>
            <a:xfrm>
              <a:off x="8619626" y="2571067"/>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Sechseck 51"/>
            <p:cNvSpPr/>
            <p:nvPr/>
          </p:nvSpPr>
          <p:spPr>
            <a:xfrm>
              <a:off x="10584966" y="1941203"/>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2042202" y="910729"/>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Flussdiagramm: Verzweigung 54"/>
            <p:cNvSpPr/>
            <p:nvPr/>
          </p:nvSpPr>
          <p:spPr>
            <a:xfrm>
              <a:off x="9748707" y="587963"/>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Flussdiagramm: Verzweigung 56"/>
            <p:cNvSpPr/>
            <p:nvPr/>
          </p:nvSpPr>
          <p:spPr>
            <a:xfrm>
              <a:off x="636837" y="4368919"/>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418699648"/>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9921701"/>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hidden="1"/>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2" name="Gruppieren 1"/>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1815949" y="2960641"/>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Rechteck 40"/>
            <p:cNvSpPr/>
            <p:nvPr/>
          </p:nvSpPr>
          <p:spPr>
            <a:xfrm>
              <a:off x="4186632" y="1612006"/>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Rechteck 41"/>
            <p:cNvSpPr/>
            <p:nvPr/>
          </p:nvSpPr>
          <p:spPr>
            <a:xfrm>
              <a:off x="8061360" y="851353"/>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Rechteck 42"/>
            <p:cNvSpPr/>
            <p:nvPr/>
          </p:nvSpPr>
          <p:spPr>
            <a:xfrm>
              <a:off x="4311958" y="4993791"/>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Rechteck 43"/>
            <p:cNvSpPr/>
            <p:nvPr/>
          </p:nvSpPr>
          <p:spPr>
            <a:xfrm>
              <a:off x="784594" y="909817"/>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Sechseck 48"/>
            <p:cNvSpPr/>
            <p:nvPr/>
          </p:nvSpPr>
          <p:spPr>
            <a:xfrm>
              <a:off x="6442514" y="1712386"/>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Flussdiagramm: Verzweigung 37"/>
            <p:cNvSpPr/>
            <p:nvPr/>
          </p:nvSpPr>
          <p:spPr>
            <a:xfrm>
              <a:off x="7158735" y="3065013"/>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Flussdiagramm: Verzweigung 38"/>
            <p:cNvSpPr/>
            <p:nvPr/>
          </p:nvSpPr>
          <p:spPr>
            <a:xfrm>
              <a:off x="9318119" y="4634847"/>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10570433" y="3791200"/>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Flussdiagramm: Verzweigung 50"/>
            <p:cNvSpPr/>
            <p:nvPr/>
          </p:nvSpPr>
          <p:spPr>
            <a:xfrm>
              <a:off x="3572270" y="2983249"/>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2042202" y="910729"/>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Flussdiagramm: Verzweigung 54"/>
            <p:cNvSpPr/>
            <p:nvPr/>
          </p:nvSpPr>
          <p:spPr>
            <a:xfrm>
              <a:off x="9748707" y="587963"/>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3402347525"/>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1726507"/>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hidden="1"/>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5" name="Gruppieren 4"/>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118586" y="3309553"/>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Rechteck 40"/>
            <p:cNvSpPr/>
            <p:nvPr/>
          </p:nvSpPr>
          <p:spPr>
            <a:xfrm>
              <a:off x="3237001" y="1202125"/>
              <a:ext cx="864000" cy="864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Rechteck 41"/>
            <p:cNvSpPr/>
            <p:nvPr/>
          </p:nvSpPr>
          <p:spPr>
            <a:xfrm>
              <a:off x="3933545" y="2483096"/>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Rechteck 42"/>
            <p:cNvSpPr/>
            <p:nvPr/>
          </p:nvSpPr>
          <p:spPr>
            <a:xfrm>
              <a:off x="4311958" y="4993791"/>
              <a:ext cx="864000" cy="864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Rechteck 43"/>
            <p:cNvSpPr/>
            <p:nvPr/>
          </p:nvSpPr>
          <p:spPr>
            <a:xfrm>
              <a:off x="1216402" y="982899"/>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Flussdiagramm: Verzweigung 37"/>
            <p:cNvSpPr/>
            <p:nvPr/>
          </p:nvSpPr>
          <p:spPr>
            <a:xfrm>
              <a:off x="7158735" y="3065013"/>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Flussdiagramm: Verzweigung 38"/>
            <p:cNvSpPr/>
            <p:nvPr/>
          </p:nvSpPr>
          <p:spPr>
            <a:xfrm>
              <a:off x="9318119" y="4634847"/>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10570433" y="3791200"/>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Flussdiagramm: Verzweigung 50"/>
            <p:cNvSpPr/>
            <p:nvPr/>
          </p:nvSpPr>
          <p:spPr>
            <a:xfrm>
              <a:off x="6938999" y="1138497"/>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7049230" y="5367992"/>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Flussdiagramm: Verzweigung 54"/>
            <p:cNvSpPr/>
            <p:nvPr/>
          </p:nvSpPr>
          <p:spPr>
            <a:xfrm>
              <a:off x="9748707" y="587963"/>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5280068" y="3353013"/>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Flussdiagramm: Verzweigung 33"/>
            <p:cNvSpPr/>
            <p:nvPr/>
          </p:nvSpPr>
          <p:spPr>
            <a:xfrm>
              <a:off x="534546" y="2195096"/>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4568603" y="1138497"/>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Flussdiagramm: Verzweigung 35"/>
            <p:cNvSpPr/>
            <p:nvPr/>
          </p:nvSpPr>
          <p:spPr>
            <a:xfrm>
              <a:off x="1613801" y="4706719"/>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Rechteck 44"/>
            <p:cNvSpPr/>
            <p:nvPr/>
          </p:nvSpPr>
          <p:spPr>
            <a:xfrm>
              <a:off x="8891491" y="2558190"/>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Rechteck 46"/>
            <p:cNvSpPr/>
            <p:nvPr/>
          </p:nvSpPr>
          <p:spPr>
            <a:xfrm>
              <a:off x="6451140" y="4104461"/>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3019679563"/>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9650504"/>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hidden="1"/>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2" name="Gruppieren 1"/>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118586" y="3309553"/>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Rechteck 40"/>
            <p:cNvSpPr/>
            <p:nvPr/>
          </p:nvSpPr>
          <p:spPr>
            <a:xfrm>
              <a:off x="3237001" y="1202125"/>
              <a:ext cx="864000" cy="864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Rechteck 41"/>
            <p:cNvSpPr/>
            <p:nvPr/>
          </p:nvSpPr>
          <p:spPr>
            <a:xfrm>
              <a:off x="4107709" y="3256497"/>
              <a:ext cx="864000" cy="864000"/>
            </a:xfrm>
            <a:prstGeom prst="rect">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Rechteck 42"/>
            <p:cNvSpPr/>
            <p:nvPr/>
          </p:nvSpPr>
          <p:spPr>
            <a:xfrm>
              <a:off x="5042348" y="4546015"/>
              <a:ext cx="864000" cy="864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Rechteck 43"/>
            <p:cNvSpPr/>
            <p:nvPr/>
          </p:nvSpPr>
          <p:spPr>
            <a:xfrm>
              <a:off x="1718416" y="1067052"/>
              <a:ext cx="864000" cy="864000"/>
            </a:xfrm>
            <a:prstGeom prst="rect">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Flussdiagramm: Verzweigung 37"/>
            <p:cNvSpPr/>
            <p:nvPr/>
          </p:nvSpPr>
          <p:spPr>
            <a:xfrm>
              <a:off x="756289" y="3984489"/>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Flussdiagramm: Verzweigung 38"/>
            <p:cNvSpPr/>
            <p:nvPr/>
          </p:nvSpPr>
          <p:spPr>
            <a:xfrm>
              <a:off x="9707711" y="4004995"/>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10605624" y="2885071"/>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Flussdiagramm: Verzweigung 50"/>
            <p:cNvSpPr/>
            <p:nvPr/>
          </p:nvSpPr>
          <p:spPr>
            <a:xfrm>
              <a:off x="6938999" y="1138497"/>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8861269" y="5298891"/>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Flussdiagramm: Verzweigung 54"/>
            <p:cNvSpPr/>
            <p:nvPr/>
          </p:nvSpPr>
          <p:spPr>
            <a:xfrm>
              <a:off x="8542761" y="2027801"/>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6089718" y="3716995"/>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Flussdiagramm: Verzweigung 33"/>
            <p:cNvSpPr/>
            <p:nvPr/>
          </p:nvSpPr>
          <p:spPr>
            <a:xfrm>
              <a:off x="534546" y="2195096"/>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5317573" y="982899"/>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Flussdiagramm: Verzweigung 35"/>
            <p:cNvSpPr/>
            <p:nvPr/>
          </p:nvSpPr>
          <p:spPr>
            <a:xfrm>
              <a:off x="2907069" y="5037879"/>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Rechteck 44"/>
            <p:cNvSpPr/>
            <p:nvPr/>
          </p:nvSpPr>
          <p:spPr>
            <a:xfrm>
              <a:off x="10023742" y="833010"/>
              <a:ext cx="864000" cy="864000"/>
            </a:xfrm>
            <a:prstGeom prst="rect">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Rechteck 46"/>
            <p:cNvSpPr/>
            <p:nvPr/>
          </p:nvSpPr>
          <p:spPr>
            <a:xfrm>
              <a:off x="7756559" y="3906467"/>
              <a:ext cx="864000" cy="864000"/>
            </a:xfrm>
            <a:prstGeom prst="rect">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Sechseck 47"/>
            <p:cNvSpPr/>
            <p:nvPr/>
          </p:nvSpPr>
          <p:spPr>
            <a:xfrm>
              <a:off x="1282688" y="5270063"/>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Sechseck 48"/>
            <p:cNvSpPr/>
            <p:nvPr/>
          </p:nvSpPr>
          <p:spPr>
            <a:xfrm>
              <a:off x="5857646" y="2408632"/>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3407571870"/>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9252197"/>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hidden="1"/>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2" name="Gruppieren 1"/>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2932726" y="2419168"/>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Rechteck 40"/>
            <p:cNvSpPr/>
            <p:nvPr/>
          </p:nvSpPr>
          <p:spPr>
            <a:xfrm>
              <a:off x="1033298" y="2482096"/>
              <a:ext cx="864000" cy="864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Rechteck 41"/>
            <p:cNvSpPr/>
            <p:nvPr/>
          </p:nvSpPr>
          <p:spPr>
            <a:xfrm>
              <a:off x="9072405" y="2350877"/>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Rechteck 42"/>
            <p:cNvSpPr/>
            <p:nvPr/>
          </p:nvSpPr>
          <p:spPr>
            <a:xfrm>
              <a:off x="5042348" y="4546015"/>
              <a:ext cx="864000" cy="864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Rechteck 43"/>
            <p:cNvSpPr/>
            <p:nvPr/>
          </p:nvSpPr>
          <p:spPr>
            <a:xfrm>
              <a:off x="7020888" y="2519141"/>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Flussdiagramm: Verzweigung 38"/>
            <p:cNvSpPr/>
            <p:nvPr/>
          </p:nvSpPr>
          <p:spPr>
            <a:xfrm>
              <a:off x="7162996" y="5004912"/>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937233" y="1565444"/>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Flussdiagramm: Verzweigung 50"/>
            <p:cNvSpPr/>
            <p:nvPr/>
          </p:nvSpPr>
          <p:spPr>
            <a:xfrm>
              <a:off x="8126996" y="824129"/>
              <a:ext cx="1152000" cy="1152000"/>
            </a:xfrm>
            <a:prstGeom prst="flowChartDecision">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2042781" y="821820"/>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Flussdiagramm: Verzweigung 54"/>
            <p:cNvSpPr/>
            <p:nvPr/>
          </p:nvSpPr>
          <p:spPr>
            <a:xfrm>
              <a:off x="5137674" y="2815609"/>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6720950" y="690984"/>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Flussdiagramm: Verzweigung 33"/>
            <p:cNvSpPr/>
            <p:nvPr/>
          </p:nvSpPr>
          <p:spPr>
            <a:xfrm>
              <a:off x="1814578" y="3822207"/>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5317573" y="982899"/>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Flussdiagramm: Verzweigung 35"/>
            <p:cNvSpPr/>
            <p:nvPr/>
          </p:nvSpPr>
          <p:spPr>
            <a:xfrm>
              <a:off x="2907069" y="5037879"/>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Rechteck 44"/>
            <p:cNvSpPr/>
            <p:nvPr/>
          </p:nvSpPr>
          <p:spPr>
            <a:xfrm>
              <a:off x="10304402" y="896682"/>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Rechteck 46"/>
            <p:cNvSpPr/>
            <p:nvPr/>
          </p:nvSpPr>
          <p:spPr>
            <a:xfrm>
              <a:off x="7756559" y="3906467"/>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Sechseck 47"/>
            <p:cNvSpPr/>
            <p:nvPr/>
          </p:nvSpPr>
          <p:spPr>
            <a:xfrm>
              <a:off x="9776812" y="4054415"/>
              <a:ext cx="936000" cy="864000"/>
            </a:xfrm>
            <a:prstGeom prst="hexagon">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Sechseck 48"/>
            <p:cNvSpPr/>
            <p:nvPr/>
          </p:nvSpPr>
          <p:spPr>
            <a:xfrm>
              <a:off x="3946638" y="3505950"/>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225560826"/>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2198951"/>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hidden="1"/>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3" name="Gruppieren 2"/>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10288632" y="3224642"/>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Rechteck 41"/>
            <p:cNvSpPr/>
            <p:nvPr/>
          </p:nvSpPr>
          <p:spPr>
            <a:xfrm>
              <a:off x="4390742" y="3922432"/>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Rechteck 43"/>
            <p:cNvSpPr/>
            <p:nvPr/>
          </p:nvSpPr>
          <p:spPr>
            <a:xfrm>
              <a:off x="3099501" y="2211159"/>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Flussdiagramm: Verzweigung 38"/>
            <p:cNvSpPr/>
            <p:nvPr/>
          </p:nvSpPr>
          <p:spPr>
            <a:xfrm>
              <a:off x="7162996" y="5004912"/>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6855502" y="3987421"/>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4692610" y="1575862"/>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Flussdiagramm: Verzweigung 54"/>
            <p:cNvSpPr/>
            <p:nvPr/>
          </p:nvSpPr>
          <p:spPr>
            <a:xfrm>
              <a:off x="5137674" y="2815609"/>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6720950" y="690984"/>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Flussdiagramm: Verzweigung 33"/>
            <p:cNvSpPr/>
            <p:nvPr/>
          </p:nvSpPr>
          <p:spPr>
            <a:xfrm>
              <a:off x="1814578" y="3822207"/>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1110733" y="4929089"/>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Flussdiagramm: Verzweigung 35"/>
            <p:cNvSpPr/>
            <p:nvPr/>
          </p:nvSpPr>
          <p:spPr>
            <a:xfrm>
              <a:off x="9152402" y="1896480"/>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Rechteck 44"/>
            <p:cNvSpPr/>
            <p:nvPr/>
          </p:nvSpPr>
          <p:spPr>
            <a:xfrm>
              <a:off x="10304402" y="896682"/>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Rechteck 46"/>
            <p:cNvSpPr/>
            <p:nvPr/>
          </p:nvSpPr>
          <p:spPr>
            <a:xfrm>
              <a:off x="7103503" y="2204603"/>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Sechseck 47"/>
            <p:cNvSpPr/>
            <p:nvPr/>
          </p:nvSpPr>
          <p:spPr>
            <a:xfrm>
              <a:off x="10364829" y="5033479"/>
              <a:ext cx="936000" cy="864000"/>
            </a:xfrm>
            <a:prstGeom prst="hexag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Sechseck 48"/>
            <p:cNvSpPr/>
            <p:nvPr/>
          </p:nvSpPr>
          <p:spPr>
            <a:xfrm>
              <a:off x="8242323" y="3587700"/>
              <a:ext cx="936000" cy="864000"/>
            </a:xfrm>
            <a:prstGeom prst="hexag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Sechseck 49"/>
            <p:cNvSpPr/>
            <p:nvPr/>
          </p:nvSpPr>
          <p:spPr>
            <a:xfrm>
              <a:off x="1248499" y="2007862"/>
              <a:ext cx="936000" cy="864000"/>
            </a:xfrm>
            <a:prstGeom prst="hexag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Sechseck 51"/>
            <p:cNvSpPr/>
            <p:nvPr/>
          </p:nvSpPr>
          <p:spPr>
            <a:xfrm>
              <a:off x="5394309" y="5051288"/>
              <a:ext cx="936000" cy="864000"/>
            </a:xfrm>
            <a:prstGeom prst="hexag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1822811683"/>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5460517"/>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hidden="1"/>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3" name="Gruppieren 2"/>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5460856" y="4601744"/>
              <a:ext cx="864000" cy="8640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Rechteck 41"/>
            <p:cNvSpPr/>
            <p:nvPr/>
          </p:nvSpPr>
          <p:spPr>
            <a:xfrm>
              <a:off x="1005448" y="2059626"/>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Rechteck 43"/>
            <p:cNvSpPr/>
            <p:nvPr/>
          </p:nvSpPr>
          <p:spPr>
            <a:xfrm>
              <a:off x="3756507" y="3605066"/>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Flussdiagramm: Verzweigung 38"/>
            <p:cNvSpPr/>
            <p:nvPr/>
          </p:nvSpPr>
          <p:spPr>
            <a:xfrm>
              <a:off x="4902586" y="1870697"/>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10720632" y="2313894"/>
              <a:ext cx="864000" cy="8640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3690152" y="854856"/>
              <a:ext cx="864000" cy="8640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Flussdiagramm: Verzweigung 54"/>
            <p:cNvSpPr/>
            <p:nvPr/>
          </p:nvSpPr>
          <p:spPr>
            <a:xfrm>
              <a:off x="3649435" y="4760427"/>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2179957" y="4811434"/>
              <a:ext cx="864000" cy="8640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Flussdiagramm: Verzweigung 33"/>
            <p:cNvSpPr/>
            <p:nvPr/>
          </p:nvSpPr>
          <p:spPr>
            <a:xfrm>
              <a:off x="2372210" y="3022697"/>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84021" y="5157003"/>
              <a:ext cx="864000" cy="8640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Flussdiagramm: Verzweigung 35"/>
            <p:cNvSpPr/>
            <p:nvPr/>
          </p:nvSpPr>
          <p:spPr>
            <a:xfrm>
              <a:off x="7963473" y="4422325"/>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Rechteck 44"/>
            <p:cNvSpPr/>
            <p:nvPr/>
          </p:nvSpPr>
          <p:spPr>
            <a:xfrm>
              <a:off x="10304402" y="896682"/>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Rechteck 46"/>
            <p:cNvSpPr/>
            <p:nvPr/>
          </p:nvSpPr>
          <p:spPr>
            <a:xfrm>
              <a:off x="10390453" y="4827600"/>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Sechseck 47"/>
            <p:cNvSpPr/>
            <p:nvPr/>
          </p:nvSpPr>
          <p:spPr>
            <a:xfrm>
              <a:off x="780499" y="684345"/>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Sechseck 48"/>
            <p:cNvSpPr/>
            <p:nvPr/>
          </p:nvSpPr>
          <p:spPr>
            <a:xfrm>
              <a:off x="9397059" y="323315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Sechseck 49"/>
            <p:cNvSpPr/>
            <p:nvPr/>
          </p:nvSpPr>
          <p:spPr>
            <a:xfrm>
              <a:off x="707516" y="3618121"/>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Sechseck 51"/>
            <p:cNvSpPr/>
            <p:nvPr/>
          </p:nvSpPr>
          <p:spPr>
            <a:xfrm>
              <a:off x="2501491" y="1396562"/>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2015138161"/>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892969"/>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hidden="1"/>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3" name="Gruppieren 2"/>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5460856" y="4601744"/>
              <a:ext cx="864000" cy="8640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Rechteck 41"/>
            <p:cNvSpPr/>
            <p:nvPr/>
          </p:nvSpPr>
          <p:spPr>
            <a:xfrm>
              <a:off x="2751594" y="3745470"/>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Rechteck 43"/>
            <p:cNvSpPr/>
            <p:nvPr/>
          </p:nvSpPr>
          <p:spPr>
            <a:xfrm>
              <a:off x="7414224" y="2525786"/>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Flussdiagramm: Verzweigung 38"/>
            <p:cNvSpPr/>
            <p:nvPr/>
          </p:nvSpPr>
          <p:spPr>
            <a:xfrm>
              <a:off x="4902586" y="1870697"/>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6324856" y="1765323"/>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4426679" y="772743"/>
              <a:ext cx="864000" cy="8640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Flussdiagramm: Verzweigung 54"/>
            <p:cNvSpPr/>
            <p:nvPr/>
          </p:nvSpPr>
          <p:spPr>
            <a:xfrm>
              <a:off x="3649435" y="4760427"/>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6882458" y="4083027"/>
              <a:ext cx="864000" cy="8640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Flussdiagramm: Verzweigung 33"/>
            <p:cNvSpPr/>
            <p:nvPr/>
          </p:nvSpPr>
          <p:spPr>
            <a:xfrm>
              <a:off x="7517941" y="944725"/>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789604" y="2776597"/>
              <a:ext cx="864000" cy="8640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Flussdiagramm: Verzweigung 35"/>
            <p:cNvSpPr/>
            <p:nvPr/>
          </p:nvSpPr>
          <p:spPr>
            <a:xfrm>
              <a:off x="7963473" y="4422325"/>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Rechteck 44"/>
            <p:cNvSpPr/>
            <p:nvPr/>
          </p:nvSpPr>
          <p:spPr>
            <a:xfrm>
              <a:off x="8940425" y="2396642"/>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Rechteck 46"/>
            <p:cNvSpPr/>
            <p:nvPr/>
          </p:nvSpPr>
          <p:spPr>
            <a:xfrm>
              <a:off x="3440449" y="1636743"/>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Sechseck 47"/>
            <p:cNvSpPr/>
            <p:nvPr/>
          </p:nvSpPr>
          <p:spPr>
            <a:xfrm>
              <a:off x="5751910" y="755781"/>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9" name="Sechseck 48"/>
            <p:cNvSpPr/>
            <p:nvPr/>
          </p:nvSpPr>
          <p:spPr>
            <a:xfrm>
              <a:off x="4815910" y="3364494"/>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Sechseck 49"/>
            <p:cNvSpPr/>
            <p:nvPr/>
          </p:nvSpPr>
          <p:spPr>
            <a:xfrm>
              <a:off x="6087472" y="315275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Sechseck 51"/>
            <p:cNvSpPr/>
            <p:nvPr/>
          </p:nvSpPr>
          <p:spPr>
            <a:xfrm>
              <a:off x="6734849" y="535540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1767016071"/>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2204730"/>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hidden="1"/>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2" name="Gruppieren 1"/>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5460856" y="4601744"/>
              <a:ext cx="864000" cy="8640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Rechteck 41"/>
            <p:cNvSpPr/>
            <p:nvPr/>
          </p:nvSpPr>
          <p:spPr>
            <a:xfrm>
              <a:off x="3643172" y="4987388"/>
              <a:ext cx="864000" cy="864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Rechteck 43"/>
            <p:cNvSpPr/>
            <p:nvPr/>
          </p:nvSpPr>
          <p:spPr>
            <a:xfrm>
              <a:off x="7948562" y="944810"/>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Flussdiagramm: Verzweigung 38"/>
            <p:cNvSpPr/>
            <p:nvPr/>
          </p:nvSpPr>
          <p:spPr>
            <a:xfrm>
              <a:off x="4902586" y="1870697"/>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6329593" y="3377029"/>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4426679" y="772743"/>
              <a:ext cx="864000" cy="8640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Flussdiagramm: Verzweigung 54"/>
            <p:cNvSpPr/>
            <p:nvPr/>
          </p:nvSpPr>
          <p:spPr>
            <a:xfrm>
              <a:off x="778619" y="3400259"/>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866228" y="2183693"/>
              <a:ext cx="864000" cy="8640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Flussdiagramm: Verzweigung 33"/>
            <p:cNvSpPr/>
            <p:nvPr/>
          </p:nvSpPr>
          <p:spPr>
            <a:xfrm>
              <a:off x="4197425" y="3104120"/>
              <a:ext cx="1152000" cy="1152000"/>
            </a:xfrm>
            <a:prstGeom prst="flowChartDecision">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2707908" y="3680120"/>
              <a:ext cx="864000" cy="8640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Flussdiagramm: Verzweigung 35"/>
            <p:cNvSpPr/>
            <p:nvPr/>
          </p:nvSpPr>
          <p:spPr>
            <a:xfrm>
              <a:off x="7196619" y="2318580"/>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Rechteck 44"/>
            <p:cNvSpPr/>
            <p:nvPr/>
          </p:nvSpPr>
          <p:spPr>
            <a:xfrm>
              <a:off x="8656496" y="4413146"/>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Rechteck 46"/>
            <p:cNvSpPr/>
            <p:nvPr/>
          </p:nvSpPr>
          <p:spPr>
            <a:xfrm>
              <a:off x="3175639" y="2114939"/>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Sechseck 47"/>
            <p:cNvSpPr/>
            <p:nvPr/>
          </p:nvSpPr>
          <p:spPr>
            <a:xfrm>
              <a:off x="5751910" y="755781"/>
              <a:ext cx="936000" cy="864000"/>
            </a:xfrm>
            <a:prstGeom prst="hexag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Sechseck 49"/>
            <p:cNvSpPr/>
            <p:nvPr/>
          </p:nvSpPr>
          <p:spPr>
            <a:xfrm>
              <a:off x="10329117" y="2728715"/>
              <a:ext cx="936000" cy="864000"/>
            </a:xfrm>
            <a:prstGeom prst="hexag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Sechseck 51"/>
            <p:cNvSpPr/>
            <p:nvPr/>
          </p:nvSpPr>
          <p:spPr>
            <a:xfrm>
              <a:off x="6734849" y="5355409"/>
              <a:ext cx="936000" cy="864000"/>
            </a:xfrm>
            <a:prstGeom prst="hexag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Sechseck 37"/>
            <p:cNvSpPr/>
            <p:nvPr/>
          </p:nvSpPr>
          <p:spPr>
            <a:xfrm>
              <a:off x="9957688" y="659972"/>
              <a:ext cx="936000" cy="864000"/>
            </a:xfrm>
            <a:prstGeom prst="hexag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Sechseck 40"/>
            <p:cNvSpPr/>
            <p:nvPr/>
          </p:nvSpPr>
          <p:spPr>
            <a:xfrm>
              <a:off x="10398402" y="4827600"/>
              <a:ext cx="936000" cy="864000"/>
            </a:xfrm>
            <a:prstGeom prst="hexag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Flussdiagramm: Verzweigung 42"/>
            <p:cNvSpPr/>
            <p:nvPr/>
          </p:nvSpPr>
          <p:spPr>
            <a:xfrm>
              <a:off x="1790757" y="845806"/>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Flussdiagramm: Verzweigung 50"/>
            <p:cNvSpPr/>
            <p:nvPr/>
          </p:nvSpPr>
          <p:spPr>
            <a:xfrm>
              <a:off x="948910" y="5005348"/>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Flussdiagramm: Verzweigung 53"/>
            <p:cNvSpPr/>
            <p:nvPr/>
          </p:nvSpPr>
          <p:spPr>
            <a:xfrm>
              <a:off x="8777544" y="2504598"/>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3550779993"/>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2138611"/>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hidden="1"/>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2" name="Gruppieren 1"/>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5460856" y="4601744"/>
              <a:ext cx="864000" cy="8640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Rechteck 41"/>
            <p:cNvSpPr/>
            <p:nvPr/>
          </p:nvSpPr>
          <p:spPr>
            <a:xfrm>
              <a:off x="2874494" y="4320802"/>
              <a:ext cx="864000" cy="864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Rechteck 43"/>
            <p:cNvSpPr/>
            <p:nvPr/>
          </p:nvSpPr>
          <p:spPr>
            <a:xfrm>
              <a:off x="10802058" y="2917112"/>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Flussdiagramm: Verzweigung 38"/>
            <p:cNvSpPr/>
            <p:nvPr/>
          </p:nvSpPr>
          <p:spPr>
            <a:xfrm>
              <a:off x="1143583" y="573607"/>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2860735" y="2296715"/>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Ellipse 52"/>
            <p:cNvSpPr/>
            <p:nvPr/>
          </p:nvSpPr>
          <p:spPr>
            <a:xfrm>
              <a:off x="7836648" y="3500811"/>
              <a:ext cx="864000" cy="8640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Flussdiagramm: Verzweigung 54"/>
            <p:cNvSpPr/>
            <p:nvPr/>
          </p:nvSpPr>
          <p:spPr>
            <a:xfrm>
              <a:off x="778619" y="3400259"/>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866228" y="2183693"/>
              <a:ext cx="864000" cy="8640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Flussdiagramm: Verzweigung 33"/>
            <p:cNvSpPr/>
            <p:nvPr/>
          </p:nvSpPr>
          <p:spPr>
            <a:xfrm>
              <a:off x="7455606" y="743839"/>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3995494" y="3478753"/>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Flussdiagramm: Verzweigung 35"/>
            <p:cNvSpPr/>
            <p:nvPr/>
          </p:nvSpPr>
          <p:spPr>
            <a:xfrm>
              <a:off x="6710072" y="2034182"/>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Rechteck 44"/>
            <p:cNvSpPr/>
            <p:nvPr/>
          </p:nvSpPr>
          <p:spPr>
            <a:xfrm>
              <a:off x="4590766" y="2091412"/>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Rechteck 46"/>
            <p:cNvSpPr/>
            <p:nvPr/>
          </p:nvSpPr>
          <p:spPr>
            <a:xfrm>
              <a:off x="8352446" y="4826765"/>
              <a:ext cx="864000" cy="864000"/>
            </a:xfrm>
            <a:prstGeom prst="rect">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8" name="Sechseck 47"/>
            <p:cNvSpPr/>
            <p:nvPr/>
          </p:nvSpPr>
          <p:spPr>
            <a:xfrm>
              <a:off x="5751910" y="755781"/>
              <a:ext cx="936000" cy="864000"/>
            </a:xfrm>
            <a:prstGeom prst="hexag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0" name="Sechseck 49"/>
            <p:cNvSpPr/>
            <p:nvPr/>
          </p:nvSpPr>
          <p:spPr>
            <a:xfrm>
              <a:off x="9196211" y="2485112"/>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Sechseck 51"/>
            <p:cNvSpPr/>
            <p:nvPr/>
          </p:nvSpPr>
          <p:spPr>
            <a:xfrm>
              <a:off x="6734849" y="5355409"/>
              <a:ext cx="936000" cy="864000"/>
            </a:xfrm>
            <a:prstGeom prst="hexag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Sechseck 37"/>
            <p:cNvSpPr/>
            <p:nvPr/>
          </p:nvSpPr>
          <p:spPr>
            <a:xfrm>
              <a:off x="9386996" y="88984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Sechseck 40"/>
            <p:cNvSpPr/>
            <p:nvPr/>
          </p:nvSpPr>
          <p:spPr>
            <a:xfrm>
              <a:off x="10398402" y="4827600"/>
              <a:ext cx="936000" cy="864000"/>
            </a:xfrm>
            <a:prstGeom prst="hexagon">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Flussdiagramm: Verzweigung 42"/>
            <p:cNvSpPr/>
            <p:nvPr/>
          </p:nvSpPr>
          <p:spPr>
            <a:xfrm>
              <a:off x="2777227" y="992100"/>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1" name="Flussdiagramm: Verzweigung 50"/>
            <p:cNvSpPr/>
            <p:nvPr/>
          </p:nvSpPr>
          <p:spPr>
            <a:xfrm>
              <a:off x="948910" y="5005348"/>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Flussdiagramm: Verzweigung 53"/>
            <p:cNvSpPr/>
            <p:nvPr/>
          </p:nvSpPr>
          <p:spPr>
            <a:xfrm>
              <a:off x="5754281" y="3027499"/>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3481122351"/>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74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1805624" y="5376793"/>
            <a:ext cx="8580753" cy="523220"/>
          </a:xfrm>
          <a:prstGeom prst="rect">
            <a:avLst/>
          </a:prstGeom>
          <a:noFill/>
        </p:spPr>
        <p:txBody>
          <a:bodyPr wrap="square" rtlCol="0">
            <a:spAutoFit/>
          </a:bodyPr>
          <a:lstStyle/>
          <a:p>
            <a:pPr algn="ctr"/>
            <a:r>
              <a:rPr lang="de-DE" sz="2800" dirty="0">
                <a:latin typeface="Segoe UI Black" panose="020B0A02040204020203" pitchFamily="34" charset="0"/>
                <a:ea typeface="Segoe UI Black" panose="020B0A02040204020203" pitchFamily="34" charset="0"/>
              </a:rPr>
              <a:t>Suchen &amp; Finden – Level 3 beendet!</a:t>
            </a:r>
          </a:p>
        </p:txBody>
      </p:sp>
      <p:pic>
        <p:nvPicPr>
          <p:cNvPr id="3" name="Picture 2" descr="Das sagt dein Lieblings-Emoji über dich aus"/>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4781" b="97477" l="9987" r="96896"/>
                    </a14:imgEffect>
                  </a14:imgLayer>
                </a14:imgProps>
              </a:ext>
              <a:ext uri="{28A0092B-C50C-407E-A947-70E740481C1C}">
                <a14:useLocalDpi xmlns:a14="http://schemas.microsoft.com/office/drawing/2010/main" val="0"/>
              </a:ext>
            </a:extLst>
          </a:blip>
          <a:srcRect/>
          <a:stretch>
            <a:fillRect/>
          </a:stretch>
        </p:blipFill>
        <p:spPr bwMode="auto">
          <a:xfrm>
            <a:off x="4029016" y="1175876"/>
            <a:ext cx="4133969" cy="4200917"/>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uppieren 12"/>
          <p:cNvGrpSpPr/>
          <p:nvPr/>
        </p:nvGrpSpPr>
        <p:grpSpPr>
          <a:xfrm>
            <a:off x="10386377" y="5912096"/>
            <a:ext cx="1716254" cy="756470"/>
            <a:chOff x="10386377" y="5912096"/>
            <a:chExt cx="1716254" cy="756470"/>
          </a:xfrm>
        </p:grpSpPr>
        <p:sp>
          <p:nvSpPr>
            <p:cNvPr id="4" name="Textfeld 3">
              <a:hlinkClick r:id="rId5" action="ppaction://hlinksldjump"/>
            </p:cNvPr>
            <p:cNvSpPr txBox="1"/>
            <p:nvPr/>
          </p:nvSpPr>
          <p:spPr>
            <a:xfrm>
              <a:off x="10386377" y="640256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Levelauswahl</a:t>
              </a:r>
            </a:p>
          </p:txBody>
        </p:sp>
        <p:pic>
          <p:nvPicPr>
            <p:cNvPr id="1028" name="Picture 4" descr="https://flaticons.net/icon.php?slug_category=user-interface&amp;slug_icon=double-check"/>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11084942" y="5964695"/>
              <a:ext cx="444935" cy="454203"/>
            </a:xfrm>
            <a:prstGeom prst="rect">
              <a:avLst/>
            </a:prstGeom>
            <a:noFill/>
            <a:extLst>
              <a:ext uri="{909E8E84-426E-40DD-AFC4-6F175D3DCCD1}">
                <a14:hiddenFill xmlns:a14="http://schemas.microsoft.com/office/drawing/2010/main">
                  <a:solidFill>
                    <a:srgbClr val="FFFFFF"/>
                  </a:solidFill>
                </a14:hiddenFill>
              </a:ext>
            </a:extLst>
          </p:spPr>
        </p:pic>
        <p:sp>
          <p:nvSpPr>
            <p:cNvPr id="18" name="Rechteck 17">
              <a:hlinkClick r:id="rId7" action="ppaction://hlinksldjump"/>
            </p:cNvPr>
            <p:cNvSpPr/>
            <p:nvPr/>
          </p:nvSpPr>
          <p:spPr>
            <a:xfrm>
              <a:off x="10573402" y="5912096"/>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grpSp>
        <p:nvGrpSpPr>
          <p:cNvPr id="9" name="Gruppieren 8"/>
          <p:cNvGrpSpPr/>
          <p:nvPr/>
        </p:nvGrpSpPr>
        <p:grpSpPr>
          <a:xfrm>
            <a:off x="267419" y="5900013"/>
            <a:ext cx="1414732" cy="756470"/>
            <a:chOff x="267419" y="5900013"/>
            <a:chExt cx="1414732" cy="756470"/>
          </a:xfrm>
        </p:grpSpPr>
        <p:sp>
          <p:nvSpPr>
            <p:cNvPr id="12" name="Textfeld 11">
              <a:hlinkClick r:id="rId5"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6" name="Picture 6" descr="https://flaticons.net/icon.php?slug_category=mobile-application&amp;slug_icon=logout"/>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8" name="Rechteck 7">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31624460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2274843"/>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Suchen &amp; Finden</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3063869" y="2644175"/>
            <a:ext cx="5736566" cy="1569660"/>
          </a:xfrm>
          <a:prstGeom prst="rect">
            <a:avLst/>
          </a:prstGeom>
          <a:noFill/>
        </p:spPr>
        <p:txBody>
          <a:bodyPr wrap="square" rtlCol="0">
            <a:spAutoFit/>
          </a:bodyPr>
          <a:lstStyle/>
          <a:p>
            <a:pPr algn="ctr"/>
            <a:r>
              <a:rPr lang="de-DE" sz="9600" dirty="0">
                <a:latin typeface="Segoe UI Black" panose="020B0A02040204020203" pitchFamily="34" charset="0"/>
                <a:ea typeface="Segoe UI Black" panose="020B0A02040204020203" pitchFamily="34" charset="0"/>
              </a:rPr>
              <a:t>LEVEL 4</a:t>
            </a:r>
          </a:p>
        </p:txBody>
      </p:sp>
      <p:grpSp>
        <p:nvGrpSpPr>
          <p:cNvPr id="16" name="Gruppieren 15"/>
          <p:cNvGrpSpPr/>
          <p:nvPr/>
        </p:nvGrpSpPr>
        <p:grpSpPr>
          <a:xfrm>
            <a:off x="10386377" y="5900013"/>
            <a:ext cx="1716254" cy="756470"/>
            <a:chOff x="10386377" y="5912096"/>
            <a:chExt cx="1716254" cy="756470"/>
          </a:xfrm>
        </p:grpSpPr>
        <p:pic>
          <p:nvPicPr>
            <p:cNvPr id="19" name="Picture 4" descr="https://flaticons.net/icon.php?slug_category=user-interface&amp;slug_icon=double-check"/>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11084942" y="5964695"/>
              <a:ext cx="444935" cy="454203"/>
            </a:xfrm>
            <a:prstGeom prst="rect">
              <a:avLst/>
            </a:prstGeom>
            <a:noFill/>
            <a:extLst>
              <a:ext uri="{909E8E84-426E-40DD-AFC4-6F175D3DCCD1}">
                <a14:hiddenFill xmlns:a14="http://schemas.microsoft.com/office/drawing/2010/main">
                  <a:solidFill>
                    <a:srgbClr val="FFFFFF"/>
                  </a:solidFill>
                </a14:hiddenFill>
              </a:ext>
            </a:extLst>
          </p:spPr>
        </p:pic>
        <p:sp>
          <p:nvSpPr>
            <p:cNvPr id="17" name="Rechteck 16">
              <a:hlinkClick r:id="rId4" action="ppaction://hlinksldjump"/>
            </p:cNvPr>
            <p:cNvSpPr/>
            <p:nvPr/>
          </p:nvSpPr>
          <p:spPr>
            <a:xfrm>
              <a:off x="10573402" y="5912096"/>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sp>
          <p:nvSpPr>
            <p:cNvPr id="18" name="Textfeld 17">
              <a:hlinkClick r:id="rId5" action="ppaction://hlinksldjump"/>
            </p:cNvPr>
            <p:cNvSpPr txBox="1"/>
            <p:nvPr/>
          </p:nvSpPr>
          <p:spPr>
            <a:xfrm>
              <a:off x="10386377" y="640256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Levelauswahl</a:t>
              </a:r>
            </a:p>
          </p:txBody>
        </p:sp>
      </p:grpSp>
      <p:grpSp>
        <p:nvGrpSpPr>
          <p:cNvPr id="20" name="Gruppieren 19"/>
          <p:cNvGrpSpPr/>
          <p:nvPr/>
        </p:nvGrpSpPr>
        <p:grpSpPr>
          <a:xfrm>
            <a:off x="267419" y="5900013"/>
            <a:ext cx="1414732" cy="756470"/>
            <a:chOff x="267419" y="5900013"/>
            <a:chExt cx="1414732" cy="756470"/>
          </a:xfrm>
        </p:grpSpPr>
        <p:sp>
          <p:nvSpPr>
            <p:cNvPr id="21" name="Textfeld 20">
              <a:hlinkClick r:id="rId5"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22" name="Picture 6" descr="https://flaticons.net/icon.php?slug_category=mobile-application&amp;slug_icon=logout"/>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23" name="Rechteck 22">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887575312"/>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Suchen &amp; Finden – Level 4</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4893647"/>
          </a:xfrm>
          <a:prstGeom prst="rect">
            <a:avLst/>
          </a:prstGeom>
          <a:noFill/>
        </p:spPr>
        <p:txBody>
          <a:bodyPr wrap="square" rtlCol="0">
            <a:spAutoFit/>
          </a:bodyPr>
          <a:lstStyle/>
          <a:p>
            <a:pPr algn="just"/>
            <a:r>
              <a:rPr lang="de-DE" sz="2400" dirty="0">
                <a:latin typeface="Segoe UI" panose="020B0502040204020203" pitchFamily="34" charset="0"/>
                <a:ea typeface="Segoe UI Black" panose="020B0A02040204020203" pitchFamily="34" charset="0"/>
                <a:cs typeface="Segoe UI" panose="020B0502040204020203" pitchFamily="34" charset="0"/>
              </a:rPr>
              <a:t>Im Sport gilt es häufig schnell und richtig reagieren zu können. Dafür müssen wir auch unter Belastung möglichst schnell, die wichtigsten Informationen wahrnehmen können. Diese Übung soll dir helfen, wichtige Reize in kürzester Zeit zu identifizieren und darauf basierend eine einfache Entscheidung treffen zu können. </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dirty="0">
                <a:latin typeface="Segoe UI" panose="020B0502040204020203" pitchFamily="34" charset="0"/>
                <a:ea typeface="Segoe UI Black" panose="020B0A02040204020203" pitchFamily="34" charset="0"/>
                <a:cs typeface="Segoe UI" panose="020B0502040204020203" pitchFamily="34" charset="0"/>
              </a:rPr>
              <a:t>Deine Entscheidungen in dieser Übung können richtig oder falsch sein. Es ist nun an dir vorab eine Belohnung und eine Bestrafung festzulegen, die du innerhalb von 30 Sekunden durchführen kannst. Überlege dir daher nun a) entweder eine (leichtere) sportliche Aufgabe (z.B. Liegestütz, Kniebeugen, …) für richtige Antworten und eine (schwierigere) Aufgabe (z.B. Mountain </a:t>
            </a:r>
            <a:r>
              <a:rPr lang="de-DE" sz="2400" dirty="0" err="1">
                <a:latin typeface="Segoe UI" panose="020B0502040204020203" pitchFamily="34" charset="0"/>
                <a:ea typeface="Segoe UI Black" panose="020B0A02040204020203" pitchFamily="34" charset="0"/>
                <a:cs typeface="Segoe UI" panose="020B0502040204020203" pitchFamily="34" charset="0"/>
              </a:rPr>
              <a:t>Climber</a:t>
            </a:r>
            <a:r>
              <a:rPr lang="de-DE" sz="2400" dirty="0">
                <a:latin typeface="Segoe UI" panose="020B0502040204020203" pitchFamily="34" charset="0"/>
                <a:ea typeface="Segoe UI Black" panose="020B0A02040204020203" pitchFamily="34" charset="0"/>
                <a:cs typeface="Segoe UI" panose="020B0502040204020203" pitchFamily="34" charset="0"/>
              </a:rPr>
              <a:t>, </a:t>
            </a:r>
            <a:r>
              <a:rPr lang="de-DE" sz="2400" dirty="0" err="1">
                <a:latin typeface="Segoe UI" panose="020B0502040204020203" pitchFamily="34" charset="0"/>
                <a:ea typeface="Segoe UI Black" panose="020B0A02040204020203" pitchFamily="34" charset="0"/>
                <a:cs typeface="Segoe UI" panose="020B0502040204020203" pitchFamily="34" charset="0"/>
              </a:rPr>
              <a:t>Burpees</a:t>
            </a:r>
            <a:r>
              <a:rPr lang="de-DE" sz="2400" dirty="0">
                <a:latin typeface="Segoe UI" panose="020B0502040204020203" pitchFamily="34" charset="0"/>
                <a:ea typeface="Segoe UI Black" panose="020B0A02040204020203" pitchFamily="34" charset="0"/>
                <a:cs typeface="Segoe UI" panose="020B0502040204020203" pitchFamily="34" charset="0"/>
              </a:rPr>
              <a:t>, …) für falsche Antworten oder b) alternativ eine einzige sportliche Aufgabe, dann mit weniger oder mehr Wiederholungen.</a:t>
            </a:r>
            <a:endParaRPr lang="de-DE" sz="2400" i="1" dirty="0">
              <a:latin typeface="Segoe UI" panose="020B0502040204020203" pitchFamily="34" charset="0"/>
              <a:ea typeface="Segoe UI Black" panose="020B0A02040204020203" pitchFamily="34" charset="0"/>
              <a:cs typeface="Segoe UI" panose="020B0502040204020203" pitchFamily="34" charset="0"/>
            </a:endParaRPr>
          </a:p>
        </p:txBody>
      </p:sp>
    </p:spTree>
    <p:extLst>
      <p:ext uri="{BB962C8B-B14F-4D97-AF65-F5344CB8AC3E}">
        <p14:creationId xmlns:p14="http://schemas.microsoft.com/office/powerpoint/2010/main" val="1754502662"/>
      </p:ext>
    </p:extLst>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Suchen &amp; Finden – Level 4</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4154984"/>
          </a:xfrm>
          <a:prstGeom prst="rect">
            <a:avLst/>
          </a:prstGeom>
          <a:noFill/>
        </p:spPr>
        <p:txBody>
          <a:bodyPr wrap="square" rtlCol="0">
            <a:spAutoFit/>
          </a:bodyPr>
          <a:lstStyle/>
          <a:p>
            <a:pPr algn="just"/>
            <a:r>
              <a:rPr lang="de-DE" sz="2400" dirty="0">
                <a:latin typeface="Segoe UI" panose="020B0502040204020203" pitchFamily="34" charset="0"/>
                <a:ea typeface="Segoe UI Black" panose="020B0A02040204020203" pitchFamily="34" charset="0"/>
                <a:cs typeface="Segoe UI" panose="020B0502040204020203" pitchFamily="34" charset="0"/>
              </a:rPr>
              <a:t>In der Übung werden dir insgesamt 15 Situationen für einen kurzen Zeitraum präsentiert. Folgende Aufgaben ergeben sich für jede einzelne Situation:</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marL="457200" indent="-457200" algn="just">
              <a:buFont typeface="+mj-lt"/>
              <a:buAutoNum type="arabicPeriod"/>
            </a:pPr>
            <a:r>
              <a:rPr lang="de-DE" sz="2400" dirty="0">
                <a:latin typeface="Segoe UI" panose="020B0502040204020203" pitchFamily="34" charset="0"/>
                <a:ea typeface="Segoe UI Black" panose="020B0A02040204020203" pitchFamily="34" charset="0"/>
                <a:cs typeface="Segoe UI" panose="020B0502040204020203" pitchFamily="34" charset="0"/>
              </a:rPr>
              <a:t>Beobachte die Situation aufmerksam und konzentriert in der kurzen Zeit, um nach einem vorher festgelegten </a:t>
            </a:r>
            <a:r>
              <a:rPr lang="de-DE" sz="2400" b="1" dirty="0" err="1">
                <a:latin typeface="Segoe UI" panose="020B0502040204020203" pitchFamily="34" charset="0"/>
                <a:ea typeface="Segoe UI Black" panose="020B0A02040204020203" pitchFamily="34" charset="0"/>
                <a:cs typeface="Segoe UI" panose="020B0502040204020203" pitchFamily="34" charset="0"/>
              </a:rPr>
              <a:t>Zielreiz</a:t>
            </a:r>
            <a:r>
              <a:rPr lang="de-DE" sz="2400" dirty="0">
                <a:latin typeface="Segoe UI" panose="020B0502040204020203" pitchFamily="34" charset="0"/>
                <a:ea typeface="Segoe UI Black" panose="020B0A02040204020203" pitchFamily="34" charset="0"/>
                <a:cs typeface="Segoe UI" panose="020B0502040204020203" pitchFamily="34" charset="0"/>
              </a:rPr>
              <a:t> </a:t>
            </a:r>
            <a:r>
              <a:rPr lang="de-DE" sz="2400" b="1" dirty="0">
                <a:latin typeface="Segoe UI" panose="020B0502040204020203" pitchFamily="34" charset="0"/>
                <a:ea typeface="Segoe UI Black" panose="020B0A02040204020203" pitchFamily="34" charset="0"/>
                <a:cs typeface="Segoe UI" panose="020B0502040204020203" pitchFamily="34" charset="0"/>
              </a:rPr>
              <a:t>zu</a:t>
            </a:r>
            <a:r>
              <a:rPr lang="de-DE" sz="2400" dirty="0">
                <a:latin typeface="Segoe UI" panose="020B0502040204020203" pitchFamily="34" charset="0"/>
                <a:ea typeface="Segoe UI Black" panose="020B0A02040204020203" pitchFamily="34" charset="0"/>
                <a:cs typeface="Segoe UI" panose="020B0502040204020203" pitchFamily="34" charset="0"/>
              </a:rPr>
              <a:t> </a:t>
            </a:r>
            <a:r>
              <a:rPr lang="de-DE" sz="2400" b="1" dirty="0">
                <a:latin typeface="Segoe UI" panose="020B0502040204020203" pitchFamily="34" charset="0"/>
                <a:ea typeface="Segoe UI Black" panose="020B0A02040204020203" pitchFamily="34" charset="0"/>
                <a:cs typeface="Segoe UI" panose="020B0502040204020203" pitchFamily="34" charset="0"/>
              </a:rPr>
              <a:t>suchen!</a:t>
            </a:r>
          </a:p>
          <a:p>
            <a:pPr marL="457200" indent="-457200" algn="just">
              <a:buFont typeface="+mj-lt"/>
              <a:buAutoNum type="arabicPeriod"/>
            </a:pPr>
            <a:r>
              <a:rPr lang="de-DE" sz="2400" dirty="0">
                <a:latin typeface="Segoe UI" panose="020B0502040204020203" pitchFamily="34" charset="0"/>
                <a:ea typeface="Segoe UI Black" panose="020B0A02040204020203" pitchFamily="34" charset="0"/>
                <a:cs typeface="Segoe UI" panose="020B0502040204020203" pitchFamily="34" charset="0"/>
              </a:rPr>
              <a:t>Entscheide danach schnell in deinem Kopf, ob der </a:t>
            </a:r>
            <a:r>
              <a:rPr lang="de-DE" sz="2400" b="1" dirty="0" err="1">
                <a:latin typeface="Segoe UI" panose="020B0502040204020203" pitchFamily="34" charset="0"/>
                <a:ea typeface="Segoe UI Black" panose="020B0A02040204020203" pitchFamily="34" charset="0"/>
                <a:cs typeface="Segoe UI" panose="020B0502040204020203" pitchFamily="34" charset="0"/>
              </a:rPr>
              <a:t>Zielreiz</a:t>
            </a:r>
            <a:r>
              <a:rPr lang="de-DE" sz="2400" b="1" dirty="0">
                <a:latin typeface="Segoe UI" panose="020B0502040204020203" pitchFamily="34" charset="0"/>
                <a:ea typeface="Segoe UI Black" panose="020B0A02040204020203" pitchFamily="34" charset="0"/>
                <a:cs typeface="Segoe UI" panose="020B0502040204020203" pitchFamily="34" charset="0"/>
              </a:rPr>
              <a:t> in der Situation vorhanden war und nicht!</a:t>
            </a:r>
          </a:p>
          <a:p>
            <a:pPr marL="457200" indent="-457200" algn="just">
              <a:buFont typeface="+mj-lt"/>
              <a:buAutoNum type="arabicPeriod"/>
            </a:pPr>
            <a:r>
              <a:rPr lang="de-DE" sz="2400" dirty="0">
                <a:latin typeface="Segoe UI" panose="020B0502040204020203" pitchFamily="34" charset="0"/>
                <a:ea typeface="Segoe UI Black" panose="020B0A02040204020203" pitchFamily="34" charset="0"/>
                <a:cs typeface="Segoe UI" panose="020B0502040204020203" pitchFamily="34" charset="0"/>
              </a:rPr>
              <a:t>Du wirst dann über die </a:t>
            </a:r>
            <a:r>
              <a:rPr lang="de-DE" sz="2400" b="1" dirty="0">
                <a:latin typeface="Segoe UI" panose="020B0502040204020203" pitchFamily="34" charset="0"/>
                <a:ea typeface="Segoe UI Black" panose="020B0A02040204020203" pitchFamily="34" charset="0"/>
                <a:cs typeface="Segoe UI" panose="020B0502040204020203" pitchFamily="34" charset="0"/>
              </a:rPr>
              <a:t>richtige Lösung </a:t>
            </a:r>
            <a:r>
              <a:rPr lang="de-DE" sz="2400" dirty="0">
                <a:latin typeface="Segoe UI" panose="020B0502040204020203" pitchFamily="34" charset="0"/>
                <a:ea typeface="Segoe UI Black" panose="020B0A02040204020203" pitchFamily="34" charset="0"/>
                <a:cs typeface="Segoe UI" panose="020B0502040204020203" pitchFamily="34" charset="0"/>
              </a:rPr>
              <a:t>informiert und hast anschließend </a:t>
            </a:r>
            <a:r>
              <a:rPr lang="de-DE" sz="2400" b="1" dirty="0">
                <a:latin typeface="Segoe UI" panose="020B0502040204020203" pitchFamily="34" charset="0"/>
                <a:ea typeface="Segoe UI Black" panose="020B0A02040204020203" pitchFamily="34" charset="0"/>
                <a:cs typeface="Segoe UI" panose="020B0502040204020203" pitchFamily="34" charset="0"/>
              </a:rPr>
              <a:t>30 Sekunden Zeit</a:t>
            </a:r>
            <a:r>
              <a:rPr lang="de-DE" sz="2400" dirty="0">
                <a:latin typeface="Segoe UI" panose="020B0502040204020203" pitchFamily="34" charset="0"/>
                <a:ea typeface="Segoe UI Black" panose="020B0A02040204020203" pitchFamily="34" charset="0"/>
                <a:cs typeface="Segoe UI" panose="020B0502040204020203" pitchFamily="34" charset="0"/>
              </a:rPr>
              <a:t>, um deine entsprechende, vorher festgelegte sportliche </a:t>
            </a:r>
            <a:r>
              <a:rPr lang="de-DE" sz="2400" b="1" dirty="0">
                <a:latin typeface="Segoe UI" panose="020B0502040204020203" pitchFamily="34" charset="0"/>
                <a:ea typeface="Segoe UI Black" panose="020B0A02040204020203" pitchFamily="34" charset="0"/>
                <a:cs typeface="Segoe UI" panose="020B0502040204020203" pitchFamily="34" charset="0"/>
              </a:rPr>
              <a:t>Aufgabe (Belohnung oder Bestrafung) durchzuführen!</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p:txBody>
      </p:sp>
    </p:spTree>
    <p:extLst>
      <p:ext uri="{BB962C8B-B14F-4D97-AF65-F5344CB8AC3E}">
        <p14:creationId xmlns:p14="http://schemas.microsoft.com/office/powerpoint/2010/main" val="3596983034"/>
      </p:ext>
    </p:extLst>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pPr algn="ctr"/>
            <a:r>
              <a:rPr lang="de-DE" dirty="0">
                <a:latin typeface="Segoe UI Black" panose="020B0A02040204020203" pitchFamily="34" charset="0"/>
                <a:ea typeface="Segoe UI Black" panose="020B0A02040204020203" pitchFamily="34" charset="0"/>
              </a:rPr>
              <a:t>Suchen &amp; Finden – Level 4</a:t>
            </a:r>
            <a:endParaRPr lang="de-DE" sz="1600" dirty="0">
              <a:latin typeface="Segoe UI Black" panose="020B0A02040204020203" pitchFamily="34" charset="0"/>
              <a:ea typeface="Segoe UI Black" panose="020B0A02040204020203" pitchFamily="34" charset="0"/>
            </a:endParaRPr>
          </a:p>
        </p:txBody>
      </p:sp>
      <p:sp>
        <p:nvSpPr>
          <p:cNvPr id="2" name="Textfeld 1"/>
          <p:cNvSpPr txBox="1"/>
          <p:nvPr/>
        </p:nvSpPr>
        <p:spPr>
          <a:xfrm>
            <a:off x="429358" y="1685814"/>
            <a:ext cx="11333284" cy="4893647"/>
          </a:xfrm>
          <a:prstGeom prst="rect">
            <a:avLst/>
          </a:prstGeom>
          <a:noFill/>
        </p:spPr>
        <p:txBody>
          <a:bodyPr wrap="square" rtlCol="0">
            <a:spAutoFit/>
          </a:bodyPr>
          <a:lstStyle/>
          <a:p>
            <a:pPr algn="just"/>
            <a:r>
              <a:rPr lang="de-DE" sz="2400" dirty="0">
                <a:latin typeface="Segoe UI" panose="020B0502040204020203" pitchFamily="34" charset="0"/>
                <a:ea typeface="Segoe UI Black" panose="020B0A02040204020203" pitchFamily="34" charset="0"/>
                <a:cs typeface="Segoe UI" panose="020B0502040204020203" pitchFamily="34" charset="0"/>
              </a:rPr>
              <a:t>Dieses Level beinhaltet eine Auswahl aus den drei vorherigen Levels mit der zusätzlichen Einschränkung, dass auch die </a:t>
            </a:r>
            <a:r>
              <a:rPr lang="de-DE" sz="2400" b="1" dirty="0">
                <a:latin typeface="Segoe UI" panose="020B0502040204020203" pitchFamily="34" charset="0"/>
                <a:ea typeface="Segoe UI Black" panose="020B0A02040204020203" pitchFamily="34" charset="0"/>
                <a:cs typeface="Segoe UI" panose="020B0502040204020203" pitchFamily="34" charset="0"/>
              </a:rPr>
              <a:t>Präsentationszeit variieren</a:t>
            </a:r>
            <a:r>
              <a:rPr lang="de-DE" sz="2400" dirty="0">
                <a:latin typeface="Segoe UI" panose="020B0502040204020203" pitchFamily="34" charset="0"/>
                <a:ea typeface="Segoe UI Black" panose="020B0A02040204020203" pitchFamily="34" charset="0"/>
                <a:cs typeface="Segoe UI" panose="020B0502040204020203" pitchFamily="34" charset="0"/>
              </a:rPr>
              <a:t> wird. Das heißt, </a:t>
            </a:r>
            <a:r>
              <a:rPr lang="de-DE" sz="2400" b="1" dirty="0">
                <a:latin typeface="Segoe UI" panose="020B0502040204020203" pitchFamily="34" charset="0"/>
                <a:ea typeface="Segoe UI Black" panose="020B0A02040204020203" pitchFamily="34" charset="0"/>
                <a:cs typeface="Segoe UI" panose="020B0502040204020203" pitchFamily="34" charset="0"/>
              </a:rPr>
              <a:t>die Störreize verändern</a:t>
            </a:r>
            <a:r>
              <a:rPr lang="de-DE" sz="2400" dirty="0">
                <a:latin typeface="Segoe UI" panose="020B0502040204020203" pitchFamily="34" charset="0"/>
                <a:ea typeface="Segoe UI Black" panose="020B0A02040204020203" pitchFamily="34" charset="0"/>
                <a:cs typeface="Segoe UI" panose="020B0502040204020203" pitchFamily="34" charset="0"/>
              </a:rPr>
              <a:t> </a:t>
            </a:r>
            <a:r>
              <a:rPr lang="de-DE" sz="2400" b="1" dirty="0">
                <a:latin typeface="Segoe UI" panose="020B0502040204020203" pitchFamily="34" charset="0"/>
                <a:ea typeface="Segoe UI Black" panose="020B0A02040204020203" pitchFamily="34" charset="0"/>
                <a:cs typeface="Segoe UI" panose="020B0502040204020203" pitchFamily="34" charset="0"/>
              </a:rPr>
              <a:t>die Form, die Farbe und ihre</a:t>
            </a:r>
            <a:r>
              <a:rPr lang="de-DE" sz="2400" dirty="0">
                <a:latin typeface="Segoe UI" panose="020B0502040204020203" pitchFamily="34" charset="0"/>
                <a:ea typeface="Segoe UI Black" panose="020B0A02040204020203" pitchFamily="34" charset="0"/>
                <a:cs typeface="Segoe UI" panose="020B0502040204020203" pitchFamily="34" charset="0"/>
              </a:rPr>
              <a:t> </a:t>
            </a:r>
            <a:r>
              <a:rPr lang="de-DE" sz="2400" b="1" dirty="0">
                <a:latin typeface="Segoe UI" panose="020B0502040204020203" pitchFamily="34" charset="0"/>
                <a:ea typeface="Segoe UI Black" panose="020B0A02040204020203" pitchFamily="34" charset="0"/>
                <a:cs typeface="Segoe UI" panose="020B0502040204020203" pitchFamily="34" charset="0"/>
              </a:rPr>
              <a:t>Anzahl</a:t>
            </a:r>
            <a:r>
              <a:rPr lang="de-DE" sz="2400" dirty="0">
                <a:latin typeface="Segoe UI" panose="020B0502040204020203" pitchFamily="34" charset="0"/>
                <a:ea typeface="Segoe UI Black" panose="020B0A02040204020203" pitchFamily="34" charset="0"/>
                <a:cs typeface="Segoe UI" panose="020B0502040204020203" pitchFamily="34" charset="0"/>
              </a:rPr>
              <a:t>. Zudem gibt es wieder zwei mögliche Zielreize – ein </a:t>
            </a:r>
            <a:r>
              <a:rPr lang="de-DE" sz="2400" b="1" dirty="0">
                <a:latin typeface="Segoe UI" panose="020B0502040204020203" pitchFamily="34" charset="0"/>
                <a:ea typeface="Segoe UI Black" panose="020B0A02040204020203" pitchFamily="34" charset="0"/>
                <a:cs typeface="Segoe UI" panose="020B0502040204020203" pitchFamily="34" charset="0"/>
              </a:rPr>
              <a:t>gelbes Quadrat </a:t>
            </a:r>
            <a:r>
              <a:rPr lang="de-DE" sz="2400" dirty="0">
                <a:latin typeface="Segoe UI" panose="020B0502040204020203" pitchFamily="34" charset="0"/>
                <a:ea typeface="Segoe UI Black" panose="020B0A02040204020203" pitchFamily="34" charset="0"/>
                <a:cs typeface="Segoe UI" panose="020B0502040204020203" pitchFamily="34" charset="0"/>
              </a:rPr>
              <a:t>oder </a:t>
            </a:r>
            <a:r>
              <a:rPr lang="de-DE" sz="2400" b="1" dirty="0">
                <a:latin typeface="Segoe UI" panose="020B0502040204020203" pitchFamily="34" charset="0"/>
                <a:ea typeface="Segoe UI Black" panose="020B0A02040204020203" pitchFamily="34" charset="0"/>
                <a:cs typeface="Segoe UI" panose="020B0502040204020203" pitchFamily="34" charset="0"/>
              </a:rPr>
              <a:t>blauer Punkt: </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dirty="0">
                <a:latin typeface="Segoe UI" panose="020B0502040204020203" pitchFamily="34" charset="0"/>
                <a:ea typeface="Segoe UI Black" panose="020B0A02040204020203" pitchFamily="34" charset="0"/>
                <a:cs typeface="Segoe UI" panose="020B0502040204020203" pitchFamily="34" charset="0"/>
              </a:rPr>
              <a:t>					       ODER</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dirty="0">
                <a:latin typeface="Segoe UI" panose="020B0502040204020203" pitchFamily="34" charset="0"/>
                <a:ea typeface="Segoe UI Black" panose="020B0A02040204020203" pitchFamily="34" charset="0"/>
                <a:cs typeface="Segoe UI" panose="020B0502040204020203" pitchFamily="34" charset="0"/>
              </a:rPr>
              <a:t>Du hast es selber in der Hand, wie anstrengend und effektiv diese Übung wird. Sei ehrlich zu dir und führe alle Aufgaben verantwortungsbewusst durch und so wie vorher von dir festgelegt. Du wirst am Ende durch eine verbesserte Wahrnehmungsfähigkeit belohnt.</a:t>
            </a:r>
          </a:p>
          <a:p>
            <a:pPr algn="just"/>
            <a:endParaRPr lang="de-DE" sz="2400" dirty="0">
              <a:latin typeface="Segoe UI" panose="020B0502040204020203" pitchFamily="34" charset="0"/>
              <a:ea typeface="Segoe UI Black" panose="020B0A02040204020203" pitchFamily="34" charset="0"/>
              <a:cs typeface="Segoe UI" panose="020B0502040204020203" pitchFamily="34" charset="0"/>
            </a:endParaRPr>
          </a:p>
          <a:p>
            <a:pPr algn="just"/>
            <a:r>
              <a:rPr lang="de-DE" sz="2400" i="1" dirty="0">
                <a:latin typeface="Segoe UI" panose="020B0502040204020203" pitchFamily="34" charset="0"/>
                <a:ea typeface="Segoe UI Black" panose="020B0A02040204020203" pitchFamily="34" charset="0"/>
                <a:cs typeface="Segoe UI" panose="020B0502040204020203" pitchFamily="34" charset="0"/>
              </a:rPr>
              <a:t>Klicke, um mit der Übung zu beginnen!</a:t>
            </a:r>
          </a:p>
        </p:txBody>
      </p:sp>
      <p:sp>
        <p:nvSpPr>
          <p:cNvPr id="7" name="Ellipse 6"/>
          <p:cNvSpPr/>
          <p:nvPr/>
        </p:nvSpPr>
        <p:spPr>
          <a:xfrm>
            <a:off x="6852720" y="3268637"/>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8" name="Rechteck 7"/>
          <p:cNvSpPr/>
          <p:nvPr/>
        </p:nvSpPr>
        <p:spPr>
          <a:xfrm>
            <a:off x="4453606" y="3268637"/>
            <a:ext cx="864000" cy="864000"/>
          </a:xfrm>
          <a:prstGeom prst="rect">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extLst>
      <p:ext uri="{BB962C8B-B14F-4D97-AF65-F5344CB8AC3E}">
        <p14:creationId xmlns:p14="http://schemas.microsoft.com/office/powerpoint/2010/main" val="4160746934"/>
      </p:ext>
    </p:extLst>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4261707"/>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hidden="1"/>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2" name="Gruppieren 1"/>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8" name="Sechseck 27"/>
            <p:cNvSpPr/>
            <p:nvPr/>
          </p:nvSpPr>
          <p:spPr>
            <a:xfrm>
              <a:off x="1984248" y="1443841"/>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9" name="Sechseck 28"/>
            <p:cNvSpPr/>
            <p:nvPr/>
          </p:nvSpPr>
          <p:spPr>
            <a:xfrm>
              <a:off x="8192344" y="204400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0" name="Sechseck 29"/>
            <p:cNvSpPr/>
            <p:nvPr/>
          </p:nvSpPr>
          <p:spPr>
            <a:xfrm>
              <a:off x="4866651" y="431836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Sechseck 30"/>
            <p:cNvSpPr/>
            <p:nvPr/>
          </p:nvSpPr>
          <p:spPr>
            <a:xfrm>
              <a:off x="8583078" y="488871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2027147" y="3525765"/>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Sechseck 33"/>
            <p:cNvSpPr/>
            <p:nvPr/>
          </p:nvSpPr>
          <p:spPr>
            <a:xfrm>
              <a:off x="6655078" y="350109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Sechseck 34"/>
            <p:cNvSpPr/>
            <p:nvPr/>
          </p:nvSpPr>
          <p:spPr>
            <a:xfrm>
              <a:off x="3797005" y="3089647"/>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Sechseck 35"/>
            <p:cNvSpPr/>
            <p:nvPr/>
          </p:nvSpPr>
          <p:spPr>
            <a:xfrm>
              <a:off x="2939441" y="510256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Sechseck 36"/>
            <p:cNvSpPr/>
            <p:nvPr/>
          </p:nvSpPr>
          <p:spPr>
            <a:xfrm>
              <a:off x="5519520" y="124431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Sechseck 37"/>
            <p:cNvSpPr/>
            <p:nvPr/>
          </p:nvSpPr>
          <p:spPr>
            <a:xfrm>
              <a:off x="10035353" y="3454662"/>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1389557473"/>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24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9864604"/>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hidden="1"/>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5" name="Gruppieren 4"/>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Flussdiagramm: Verzweigung 32"/>
            <p:cNvSpPr/>
            <p:nvPr/>
          </p:nvSpPr>
          <p:spPr>
            <a:xfrm>
              <a:off x="1366694" y="2915516"/>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Flussdiagramm: Verzweigung 51"/>
            <p:cNvSpPr/>
            <p:nvPr/>
          </p:nvSpPr>
          <p:spPr>
            <a:xfrm>
              <a:off x="6741113" y="4300292"/>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Flussdiagramm: Verzweigung 52"/>
            <p:cNvSpPr/>
            <p:nvPr/>
          </p:nvSpPr>
          <p:spPr>
            <a:xfrm>
              <a:off x="8419756" y="3846325"/>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Flussdiagramm: Verzweigung 53"/>
            <p:cNvSpPr/>
            <p:nvPr/>
          </p:nvSpPr>
          <p:spPr>
            <a:xfrm>
              <a:off x="3382185" y="859716"/>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5" name="Flussdiagramm: Verzweigung 54"/>
            <p:cNvSpPr/>
            <p:nvPr/>
          </p:nvSpPr>
          <p:spPr>
            <a:xfrm>
              <a:off x="6525106" y="2887321"/>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6" name="Flussdiagramm: Verzweigung 55"/>
            <p:cNvSpPr/>
            <p:nvPr/>
          </p:nvSpPr>
          <p:spPr>
            <a:xfrm>
              <a:off x="8213494" y="1506013"/>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7" name="Flussdiagramm: Verzweigung 56"/>
            <p:cNvSpPr/>
            <p:nvPr/>
          </p:nvSpPr>
          <p:spPr>
            <a:xfrm>
              <a:off x="5696704" y="895662"/>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Flussdiagramm: Verzweigung 57"/>
            <p:cNvSpPr/>
            <p:nvPr/>
          </p:nvSpPr>
          <p:spPr>
            <a:xfrm>
              <a:off x="4251256" y="5069623"/>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9" name="Flussdiagramm: Verzweigung 58"/>
            <p:cNvSpPr/>
            <p:nvPr/>
          </p:nvSpPr>
          <p:spPr>
            <a:xfrm>
              <a:off x="4585887" y="2418529"/>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Flussdiagramm: Verzweigung 59"/>
            <p:cNvSpPr/>
            <p:nvPr/>
          </p:nvSpPr>
          <p:spPr>
            <a:xfrm>
              <a:off x="10049996" y="2274409"/>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Flussdiagramm: Verzweigung 60"/>
            <p:cNvSpPr/>
            <p:nvPr/>
          </p:nvSpPr>
          <p:spPr>
            <a:xfrm>
              <a:off x="935642" y="4853394"/>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Flussdiagramm: Verzweigung 61"/>
            <p:cNvSpPr/>
            <p:nvPr/>
          </p:nvSpPr>
          <p:spPr>
            <a:xfrm>
              <a:off x="3941381" y="3728706"/>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Flussdiagramm: Verzweigung 62"/>
            <p:cNvSpPr/>
            <p:nvPr/>
          </p:nvSpPr>
          <p:spPr>
            <a:xfrm>
              <a:off x="744187" y="1160564"/>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1925133414"/>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24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6807050"/>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hidden="1"/>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2" name="Gruppieren 1"/>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Flussdiagramm: Verzweigung 32"/>
            <p:cNvSpPr/>
            <p:nvPr/>
          </p:nvSpPr>
          <p:spPr>
            <a:xfrm>
              <a:off x="3642279" y="2090642"/>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Flussdiagramm: Verzweigung 51"/>
            <p:cNvSpPr/>
            <p:nvPr/>
          </p:nvSpPr>
          <p:spPr>
            <a:xfrm>
              <a:off x="7139174" y="5002896"/>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Flussdiagramm: Verzweigung 52"/>
            <p:cNvSpPr/>
            <p:nvPr/>
          </p:nvSpPr>
          <p:spPr>
            <a:xfrm>
              <a:off x="7966128" y="3362522"/>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Flussdiagramm: Verzweigung 53"/>
            <p:cNvSpPr/>
            <p:nvPr/>
          </p:nvSpPr>
          <p:spPr>
            <a:xfrm>
              <a:off x="7645782" y="903790"/>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Flussdiagramm: Verzweigung 57"/>
            <p:cNvSpPr/>
            <p:nvPr/>
          </p:nvSpPr>
          <p:spPr>
            <a:xfrm>
              <a:off x="9019593" y="4968169"/>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Flussdiagramm: Verzweigung 59"/>
            <p:cNvSpPr/>
            <p:nvPr/>
          </p:nvSpPr>
          <p:spPr>
            <a:xfrm>
              <a:off x="10207752" y="1324006"/>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Flussdiagramm: Verzweigung 60"/>
            <p:cNvSpPr/>
            <p:nvPr/>
          </p:nvSpPr>
          <p:spPr>
            <a:xfrm>
              <a:off x="935642" y="4853394"/>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Flussdiagramm: Verzweigung 61"/>
            <p:cNvSpPr/>
            <p:nvPr/>
          </p:nvSpPr>
          <p:spPr>
            <a:xfrm>
              <a:off x="4530235" y="5029677"/>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Flussdiagramm: Verzweigung 62"/>
            <p:cNvSpPr/>
            <p:nvPr/>
          </p:nvSpPr>
          <p:spPr>
            <a:xfrm>
              <a:off x="744187" y="1160564"/>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Sechseck 33"/>
            <p:cNvSpPr/>
            <p:nvPr/>
          </p:nvSpPr>
          <p:spPr>
            <a:xfrm>
              <a:off x="1984248" y="1443841"/>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Sechseck 34"/>
            <p:cNvSpPr/>
            <p:nvPr/>
          </p:nvSpPr>
          <p:spPr>
            <a:xfrm>
              <a:off x="9243488" y="278319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Sechseck 35"/>
            <p:cNvSpPr/>
            <p:nvPr/>
          </p:nvSpPr>
          <p:spPr>
            <a:xfrm>
              <a:off x="5691155" y="262160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Sechseck 36"/>
            <p:cNvSpPr/>
            <p:nvPr/>
          </p:nvSpPr>
          <p:spPr>
            <a:xfrm>
              <a:off x="5577164" y="96029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Sechseck 37"/>
            <p:cNvSpPr/>
            <p:nvPr/>
          </p:nvSpPr>
          <p:spPr>
            <a:xfrm>
              <a:off x="2065546" y="3538305"/>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Sechseck 38"/>
            <p:cNvSpPr/>
            <p:nvPr/>
          </p:nvSpPr>
          <p:spPr>
            <a:xfrm>
              <a:off x="2939441" y="510256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Sechseck 39"/>
            <p:cNvSpPr/>
            <p:nvPr/>
          </p:nvSpPr>
          <p:spPr>
            <a:xfrm>
              <a:off x="6048418" y="433624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4289693275"/>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34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5518511"/>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hidden="1"/>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2" name="Gruppieren 1"/>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2" name="Ellipse 31"/>
            <p:cNvSpPr/>
            <p:nvPr/>
          </p:nvSpPr>
          <p:spPr>
            <a:xfrm>
              <a:off x="6991789" y="2729964"/>
              <a:ext cx="864000" cy="8640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Rechteck 33"/>
            <p:cNvSpPr/>
            <p:nvPr/>
          </p:nvSpPr>
          <p:spPr>
            <a:xfrm>
              <a:off x="9817204" y="3063516"/>
              <a:ext cx="864000" cy="864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Ellipse 32"/>
            <p:cNvSpPr/>
            <p:nvPr/>
          </p:nvSpPr>
          <p:spPr>
            <a:xfrm>
              <a:off x="10071616" y="4426262"/>
              <a:ext cx="864000" cy="8640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Ellipse 34"/>
            <p:cNvSpPr/>
            <p:nvPr/>
          </p:nvSpPr>
          <p:spPr>
            <a:xfrm>
              <a:off x="4383352" y="1007098"/>
              <a:ext cx="864000" cy="8640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Ellipse 35"/>
            <p:cNvSpPr/>
            <p:nvPr/>
          </p:nvSpPr>
          <p:spPr>
            <a:xfrm>
              <a:off x="3383009" y="3242642"/>
              <a:ext cx="864000" cy="8640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Ellipse 39"/>
            <p:cNvSpPr/>
            <p:nvPr/>
          </p:nvSpPr>
          <p:spPr>
            <a:xfrm>
              <a:off x="4688152" y="4899947"/>
              <a:ext cx="864000" cy="8640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Rechteck 40"/>
            <p:cNvSpPr/>
            <p:nvPr/>
          </p:nvSpPr>
          <p:spPr>
            <a:xfrm>
              <a:off x="2390406" y="4737050"/>
              <a:ext cx="864000" cy="864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Rechteck 41"/>
            <p:cNvSpPr/>
            <p:nvPr/>
          </p:nvSpPr>
          <p:spPr>
            <a:xfrm>
              <a:off x="1546039" y="1454454"/>
              <a:ext cx="864000" cy="864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Rechteck 42"/>
            <p:cNvSpPr/>
            <p:nvPr/>
          </p:nvSpPr>
          <p:spPr>
            <a:xfrm>
              <a:off x="6910514" y="1216051"/>
              <a:ext cx="864000" cy="864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Rechteck 43"/>
            <p:cNvSpPr/>
            <p:nvPr/>
          </p:nvSpPr>
          <p:spPr>
            <a:xfrm>
              <a:off x="7423789" y="4703853"/>
              <a:ext cx="864000" cy="864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1" name="Ellipse 30"/>
            <p:cNvSpPr/>
            <p:nvPr/>
          </p:nvSpPr>
          <p:spPr>
            <a:xfrm>
              <a:off x="534121" y="5413045"/>
              <a:ext cx="864000" cy="8640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Rechteck 36"/>
            <p:cNvSpPr/>
            <p:nvPr/>
          </p:nvSpPr>
          <p:spPr>
            <a:xfrm>
              <a:off x="5030318" y="2595443"/>
              <a:ext cx="864000" cy="864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Ellipse 37"/>
            <p:cNvSpPr/>
            <p:nvPr/>
          </p:nvSpPr>
          <p:spPr>
            <a:xfrm>
              <a:off x="1455799" y="2810642"/>
              <a:ext cx="864000" cy="8640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Rechteck 38"/>
            <p:cNvSpPr/>
            <p:nvPr/>
          </p:nvSpPr>
          <p:spPr>
            <a:xfrm>
              <a:off x="10232678" y="1067093"/>
              <a:ext cx="864000" cy="864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1792700446"/>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0355571"/>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hidden="1"/>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5" name="Gruppieren 4"/>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Flussdiagramm: Verzweigung 32"/>
            <p:cNvSpPr/>
            <p:nvPr/>
          </p:nvSpPr>
          <p:spPr>
            <a:xfrm>
              <a:off x="2932805" y="1044527"/>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Flussdiagramm: Verzweigung 51"/>
            <p:cNvSpPr/>
            <p:nvPr/>
          </p:nvSpPr>
          <p:spPr>
            <a:xfrm>
              <a:off x="7139174" y="5002896"/>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Flussdiagramm: Verzweigung 52"/>
            <p:cNvSpPr/>
            <p:nvPr/>
          </p:nvSpPr>
          <p:spPr>
            <a:xfrm>
              <a:off x="9927616" y="3371752"/>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Flussdiagramm: Verzweigung 53"/>
            <p:cNvSpPr/>
            <p:nvPr/>
          </p:nvSpPr>
          <p:spPr>
            <a:xfrm>
              <a:off x="8463503" y="549256"/>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Flussdiagramm: Verzweigung 57"/>
            <p:cNvSpPr/>
            <p:nvPr/>
          </p:nvSpPr>
          <p:spPr>
            <a:xfrm>
              <a:off x="8078786" y="3275197"/>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Flussdiagramm: Verzweigung 59"/>
            <p:cNvSpPr/>
            <p:nvPr/>
          </p:nvSpPr>
          <p:spPr>
            <a:xfrm>
              <a:off x="10207752" y="1324006"/>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1" name="Flussdiagramm: Verzweigung 60"/>
            <p:cNvSpPr/>
            <p:nvPr/>
          </p:nvSpPr>
          <p:spPr>
            <a:xfrm>
              <a:off x="935642" y="4853394"/>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2" name="Flussdiagramm: Verzweigung 61"/>
            <p:cNvSpPr/>
            <p:nvPr/>
          </p:nvSpPr>
          <p:spPr>
            <a:xfrm>
              <a:off x="5040211" y="5029677"/>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3" name="Flussdiagramm: Verzweigung 62"/>
            <p:cNvSpPr/>
            <p:nvPr/>
          </p:nvSpPr>
          <p:spPr>
            <a:xfrm>
              <a:off x="744187" y="1160564"/>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Sechseck 33"/>
            <p:cNvSpPr/>
            <p:nvPr/>
          </p:nvSpPr>
          <p:spPr>
            <a:xfrm>
              <a:off x="4863645" y="2420940"/>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Sechseck 34"/>
            <p:cNvSpPr/>
            <p:nvPr/>
          </p:nvSpPr>
          <p:spPr>
            <a:xfrm>
              <a:off x="7666977" y="1627726"/>
              <a:ext cx="936000" cy="864000"/>
            </a:xfrm>
            <a:prstGeom prst="hexag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Sechseck 35"/>
            <p:cNvSpPr/>
            <p:nvPr/>
          </p:nvSpPr>
          <p:spPr>
            <a:xfrm>
              <a:off x="908940" y="2887380"/>
              <a:ext cx="936000" cy="864000"/>
            </a:xfrm>
            <a:prstGeom prst="hexag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Sechseck 36"/>
            <p:cNvSpPr/>
            <p:nvPr/>
          </p:nvSpPr>
          <p:spPr>
            <a:xfrm>
              <a:off x="5577164" y="96029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Sechseck 37"/>
            <p:cNvSpPr/>
            <p:nvPr/>
          </p:nvSpPr>
          <p:spPr>
            <a:xfrm>
              <a:off x="2065546" y="3538305"/>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Sechseck 38"/>
            <p:cNvSpPr/>
            <p:nvPr/>
          </p:nvSpPr>
          <p:spPr>
            <a:xfrm>
              <a:off x="6283367" y="335193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Sechseck 39"/>
            <p:cNvSpPr/>
            <p:nvPr/>
          </p:nvSpPr>
          <p:spPr>
            <a:xfrm>
              <a:off x="3508805" y="4846742"/>
              <a:ext cx="936000" cy="864000"/>
            </a:xfrm>
            <a:prstGeom prst="hexag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3447814" y="2321747"/>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1692792726"/>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8347547"/>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hidden="1"/>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2" name="Gruppieren 1"/>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3" name="Flussdiagramm: Verzweigung 32"/>
            <p:cNvSpPr/>
            <p:nvPr/>
          </p:nvSpPr>
          <p:spPr>
            <a:xfrm>
              <a:off x="7887503" y="3404647"/>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Flussdiagramm: Verzweigung 51"/>
            <p:cNvSpPr/>
            <p:nvPr/>
          </p:nvSpPr>
          <p:spPr>
            <a:xfrm>
              <a:off x="7139174" y="5002896"/>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Flussdiagramm: Verzweigung 52"/>
            <p:cNvSpPr/>
            <p:nvPr/>
          </p:nvSpPr>
          <p:spPr>
            <a:xfrm>
              <a:off x="10550076" y="622584"/>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Flussdiagramm: Verzweigung 53"/>
            <p:cNvSpPr/>
            <p:nvPr/>
          </p:nvSpPr>
          <p:spPr>
            <a:xfrm>
              <a:off x="8463503" y="549256"/>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Flussdiagramm: Verzweigung 57"/>
            <p:cNvSpPr/>
            <p:nvPr/>
          </p:nvSpPr>
          <p:spPr>
            <a:xfrm>
              <a:off x="3041137" y="3625423"/>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Flussdiagramm: Verzweigung 59"/>
            <p:cNvSpPr/>
            <p:nvPr/>
          </p:nvSpPr>
          <p:spPr>
            <a:xfrm>
              <a:off x="9374049" y="2027063"/>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Sechseck 33"/>
            <p:cNvSpPr/>
            <p:nvPr/>
          </p:nvSpPr>
          <p:spPr>
            <a:xfrm>
              <a:off x="5594830" y="3133423"/>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Sechseck 34"/>
            <p:cNvSpPr/>
            <p:nvPr/>
          </p:nvSpPr>
          <p:spPr>
            <a:xfrm>
              <a:off x="7666977" y="1627726"/>
              <a:ext cx="936000" cy="864000"/>
            </a:xfrm>
            <a:prstGeom prst="hexag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Sechseck 36"/>
            <p:cNvSpPr/>
            <p:nvPr/>
          </p:nvSpPr>
          <p:spPr>
            <a:xfrm>
              <a:off x="10189485" y="470448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Sechseck 38"/>
            <p:cNvSpPr/>
            <p:nvPr/>
          </p:nvSpPr>
          <p:spPr>
            <a:xfrm>
              <a:off x="1063021" y="263743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Sechseck 39"/>
            <p:cNvSpPr/>
            <p:nvPr/>
          </p:nvSpPr>
          <p:spPr>
            <a:xfrm>
              <a:off x="4362610" y="5179469"/>
              <a:ext cx="936000" cy="864000"/>
            </a:xfrm>
            <a:prstGeom prst="hexag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3447814" y="2321747"/>
              <a:ext cx="864000" cy="8640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Rechteck 40"/>
            <p:cNvSpPr/>
            <p:nvPr/>
          </p:nvSpPr>
          <p:spPr>
            <a:xfrm>
              <a:off x="3709247" y="929103"/>
              <a:ext cx="864000" cy="864000"/>
            </a:xfrm>
            <a:prstGeom prst="rect">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Rechteck 42"/>
            <p:cNvSpPr/>
            <p:nvPr/>
          </p:nvSpPr>
          <p:spPr>
            <a:xfrm>
              <a:off x="5551793" y="1540544"/>
              <a:ext cx="864000" cy="864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Rechteck 43"/>
            <p:cNvSpPr/>
            <p:nvPr/>
          </p:nvSpPr>
          <p:spPr>
            <a:xfrm>
              <a:off x="1226674" y="985548"/>
              <a:ext cx="864000" cy="864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6238667" y="4187705"/>
              <a:ext cx="864000" cy="8640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1478203" y="4762345"/>
              <a:ext cx="864000" cy="8640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2376629162"/>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0171566"/>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hidden="1"/>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2" name="Gruppieren 1"/>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Flussdiagramm: Verzweigung 51"/>
            <p:cNvSpPr/>
            <p:nvPr/>
          </p:nvSpPr>
          <p:spPr>
            <a:xfrm>
              <a:off x="4713109" y="1528072"/>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Flussdiagramm: Verzweigung 52"/>
            <p:cNvSpPr/>
            <p:nvPr/>
          </p:nvSpPr>
          <p:spPr>
            <a:xfrm>
              <a:off x="10450484" y="1417542"/>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Flussdiagramm: Verzweigung 53"/>
            <p:cNvSpPr/>
            <p:nvPr/>
          </p:nvSpPr>
          <p:spPr>
            <a:xfrm>
              <a:off x="2746372" y="4919620"/>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Flussdiagramm: Verzweigung 57"/>
            <p:cNvSpPr/>
            <p:nvPr/>
          </p:nvSpPr>
          <p:spPr>
            <a:xfrm>
              <a:off x="2806419" y="2431446"/>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Flussdiagramm: Verzweigung 59"/>
            <p:cNvSpPr/>
            <p:nvPr/>
          </p:nvSpPr>
          <p:spPr>
            <a:xfrm>
              <a:off x="1663282" y="3770894"/>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Sechseck 33"/>
            <p:cNvSpPr/>
            <p:nvPr/>
          </p:nvSpPr>
          <p:spPr>
            <a:xfrm>
              <a:off x="4139434" y="3534800"/>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Sechseck 34"/>
            <p:cNvSpPr/>
            <p:nvPr/>
          </p:nvSpPr>
          <p:spPr>
            <a:xfrm>
              <a:off x="8924970" y="1672072"/>
              <a:ext cx="936000" cy="864000"/>
            </a:xfrm>
            <a:prstGeom prst="hexag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Sechseck 36"/>
            <p:cNvSpPr/>
            <p:nvPr/>
          </p:nvSpPr>
          <p:spPr>
            <a:xfrm>
              <a:off x="10189485" y="470448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Sechseck 38"/>
            <p:cNvSpPr/>
            <p:nvPr/>
          </p:nvSpPr>
          <p:spPr>
            <a:xfrm>
              <a:off x="1063021" y="2637439"/>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Sechseck 39"/>
            <p:cNvSpPr/>
            <p:nvPr/>
          </p:nvSpPr>
          <p:spPr>
            <a:xfrm>
              <a:off x="8825363" y="4257214"/>
              <a:ext cx="936000" cy="864000"/>
            </a:xfrm>
            <a:prstGeom prst="hexagon">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7441010" y="5289181"/>
              <a:ext cx="864000" cy="8640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Rechteck 40"/>
            <p:cNvSpPr/>
            <p:nvPr/>
          </p:nvSpPr>
          <p:spPr>
            <a:xfrm>
              <a:off x="6750013" y="907323"/>
              <a:ext cx="864000" cy="864000"/>
            </a:xfrm>
            <a:prstGeom prst="rect">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Rechteck 42"/>
            <p:cNvSpPr/>
            <p:nvPr/>
          </p:nvSpPr>
          <p:spPr>
            <a:xfrm>
              <a:off x="2826152" y="999118"/>
              <a:ext cx="864000" cy="864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Rechteck 43"/>
            <p:cNvSpPr/>
            <p:nvPr/>
          </p:nvSpPr>
          <p:spPr>
            <a:xfrm>
              <a:off x="1226674" y="985548"/>
              <a:ext cx="864000" cy="864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9422996" y="3297374"/>
              <a:ext cx="864000" cy="8640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7750303" y="3029542"/>
              <a:ext cx="864000" cy="864000"/>
            </a:xfrm>
            <a:prstGeom prst="ellips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4180130366"/>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3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0772655"/>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hidden="1"/>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2" name="Gruppieren 1"/>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Flussdiagramm: Verzweigung 51"/>
            <p:cNvSpPr/>
            <p:nvPr/>
          </p:nvSpPr>
          <p:spPr>
            <a:xfrm>
              <a:off x="6210698" y="2104072"/>
              <a:ext cx="1152000" cy="1152000"/>
            </a:xfrm>
            <a:prstGeom prst="flowChartDecision">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Flussdiagramm: Verzweigung 52"/>
            <p:cNvSpPr/>
            <p:nvPr/>
          </p:nvSpPr>
          <p:spPr>
            <a:xfrm>
              <a:off x="4338663" y="2272684"/>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Flussdiagramm: Verzweigung 53"/>
            <p:cNvSpPr/>
            <p:nvPr/>
          </p:nvSpPr>
          <p:spPr>
            <a:xfrm>
              <a:off x="7850181" y="2484624"/>
              <a:ext cx="1152000" cy="1152000"/>
            </a:xfrm>
            <a:prstGeom prst="flowChartDecision">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Flussdiagramm: Verzweigung 57"/>
            <p:cNvSpPr/>
            <p:nvPr/>
          </p:nvSpPr>
          <p:spPr>
            <a:xfrm>
              <a:off x="2769568" y="2056903"/>
              <a:ext cx="1152000" cy="1152000"/>
            </a:xfrm>
            <a:prstGeom prst="flowChartDecision">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Flussdiagramm: Verzweigung 59"/>
            <p:cNvSpPr/>
            <p:nvPr/>
          </p:nvSpPr>
          <p:spPr>
            <a:xfrm>
              <a:off x="1663282" y="3770894"/>
              <a:ext cx="1152000" cy="1152000"/>
            </a:xfrm>
            <a:prstGeom prst="flowChartDecision">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Sechseck 33"/>
            <p:cNvSpPr/>
            <p:nvPr/>
          </p:nvSpPr>
          <p:spPr>
            <a:xfrm>
              <a:off x="7171616" y="4111213"/>
              <a:ext cx="936000" cy="864000"/>
            </a:xfrm>
            <a:prstGeom prst="hexagon">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Sechseck 34"/>
            <p:cNvSpPr/>
            <p:nvPr/>
          </p:nvSpPr>
          <p:spPr>
            <a:xfrm>
              <a:off x="8924970" y="1672072"/>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Sechseck 36"/>
            <p:cNvSpPr/>
            <p:nvPr/>
          </p:nvSpPr>
          <p:spPr>
            <a:xfrm>
              <a:off x="10189485" y="4704489"/>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Sechseck 38"/>
            <p:cNvSpPr/>
            <p:nvPr/>
          </p:nvSpPr>
          <p:spPr>
            <a:xfrm>
              <a:off x="1063021" y="2637439"/>
              <a:ext cx="936000" cy="864000"/>
            </a:xfrm>
            <a:prstGeom prst="hexagon">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Sechseck 39"/>
            <p:cNvSpPr/>
            <p:nvPr/>
          </p:nvSpPr>
          <p:spPr>
            <a:xfrm>
              <a:off x="5221671" y="4682669"/>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7441010" y="5289181"/>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Rechteck 40"/>
            <p:cNvSpPr/>
            <p:nvPr/>
          </p:nvSpPr>
          <p:spPr>
            <a:xfrm>
              <a:off x="6750013" y="907323"/>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Rechteck 42"/>
            <p:cNvSpPr/>
            <p:nvPr/>
          </p:nvSpPr>
          <p:spPr>
            <a:xfrm>
              <a:off x="4869147" y="1107210"/>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Rechteck 43"/>
            <p:cNvSpPr/>
            <p:nvPr/>
          </p:nvSpPr>
          <p:spPr>
            <a:xfrm>
              <a:off x="1226674" y="985548"/>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9422996" y="3297374"/>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3405248" y="4537445"/>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2041344310"/>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24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1248998"/>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hidden="1"/>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2" name="Gruppieren 1"/>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Flussdiagramm: Verzweigung 51"/>
            <p:cNvSpPr/>
            <p:nvPr/>
          </p:nvSpPr>
          <p:spPr>
            <a:xfrm>
              <a:off x="9446358" y="3147717"/>
              <a:ext cx="1152000" cy="1152000"/>
            </a:xfrm>
            <a:prstGeom prst="flowChartDecision">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Flussdiagramm: Verzweigung 52"/>
            <p:cNvSpPr/>
            <p:nvPr/>
          </p:nvSpPr>
          <p:spPr>
            <a:xfrm>
              <a:off x="8102002" y="5099434"/>
              <a:ext cx="1152000" cy="1152000"/>
            </a:xfrm>
            <a:prstGeom prst="flowChartDecision">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Flussdiagramm: Verzweigung 53"/>
            <p:cNvSpPr/>
            <p:nvPr/>
          </p:nvSpPr>
          <p:spPr>
            <a:xfrm>
              <a:off x="10371237" y="4852510"/>
              <a:ext cx="1152000" cy="1152000"/>
            </a:xfrm>
            <a:prstGeom prst="flowChartDecision">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Flussdiagramm: Verzweigung 57"/>
            <p:cNvSpPr/>
            <p:nvPr/>
          </p:nvSpPr>
          <p:spPr>
            <a:xfrm>
              <a:off x="2974844" y="4658190"/>
              <a:ext cx="1152000" cy="1152000"/>
            </a:xfrm>
            <a:prstGeom prst="flowChartDecision">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Flussdiagramm: Verzweigung 59"/>
            <p:cNvSpPr/>
            <p:nvPr/>
          </p:nvSpPr>
          <p:spPr>
            <a:xfrm>
              <a:off x="1290672" y="2944286"/>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Sechseck 33"/>
            <p:cNvSpPr/>
            <p:nvPr/>
          </p:nvSpPr>
          <p:spPr>
            <a:xfrm>
              <a:off x="7171616" y="4111213"/>
              <a:ext cx="936000" cy="864000"/>
            </a:xfrm>
            <a:prstGeom prst="hexagon">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Sechseck 34"/>
            <p:cNvSpPr/>
            <p:nvPr/>
          </p:nvSpPr>
          <p:spPr>
            <a:xfrm>
              <a:off x="10245541" y="1203455"/>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Sechseck 36"/>
            <p:cNvSpPr/>
            <p:nvPr/>
          </p:nvSpPr>
          <p:spPr>
            <a:xfrm>
              <a:off x="747067" y="825607"/>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Sechseck 38"/>
            <p:cNvSpPr/>
            <p:nvPr/>
          </p:nvSpPr>
          <p:spPr>
            <a:xfrm>
              <a:off x="8212633" y="2471512"/>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Sechseck 39"/>
            <p:cNvSpPr/>
            <p:nvPr/>
          </p:nvSpPr>
          <p:spPr>
            <a:xfrm>
              <a:off x="4908731" y="4852510"/>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3132806" y="1255643"/>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Rechteck 40"/>
            <p:cNvSpPr/>
            <p:nvPr/>
          </p:nvSpPr>
          <p:spPr>
            <a:xfrm>
              <a:off x="5511839" y="980071"/>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Rechteck 42"/>
            <p:cNvSpPr/>
            <p:nvPr/>
          </p:nvSpPr>
          <p:spPr>
            <a:xfrm>
              <a:off x="7520340" y="1255643"/>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Rechteck 43"/>
            <p:cNvSpPr/>
            <p:nvPr/>
          </p:nvSpPr>
          <p:spPr>
            <a:xfrm>
              <a:off x="4150485" y="3301394"/>
              <a:ext cx="864000" cy="864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6739616" y="2642400"/>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1138515" y="5037740"/>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3233146748"/>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7492300"/>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hidden="1"/>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2" name="Gruppieren 1"/>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Flussdiagramm: Verzweigung 51"/>
            <p:cNvSpPr/>
            <p:nvPr/>
          </p:nvSpPr>
          <p:spPr>
            <a:xfrm>
              <a:off x="6954821" y="3817617"/>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Flussdiagramm: Verzweigung 52"/>
            <p:cNvSpPr/>
            <p:nvPr/>
          </p:nvSpPr>
          <p:spPr>
            <a:xfrm>
              <a:off x="813506" y="2738452"/>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Flussdiagramm: Verzweigung 53"/>
            <p:cNvSpPr/>
            <p:nvPr/>
          </p:nvSpPr>
          <p:spPr>
            <a:xfrm>
              <a:off x="10371237" y="4852510"/>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Flussdiagramm: Verzweigung 57"/>
            <p:cNvSpPr/>
            <p:nvPr/>
          </p:nvSpPr>
          <p:spPr>
            <a:xfrm>
              <a:off x="4071645" y="3347605"/>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Flussdiagramm: Verzweigung 59"/>
            <p:cNvSpPr/>
            <p:nvPr/>
          </p:nvSpPr>
          <p:spPr>
            <a:xfrm>
              <a:off x="7143227" y="940075"/>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Sechseck 33"/>
            <p:cNvSpPr/>
            <p:nvPr/>
          </p:nvSpPr>
          <p:spPr>
            <a:xfrm>
              <a:off x="6244920" y="2424395"/>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Sechseck 34"/>
            <p:cNvSpPr/>
            <p:nvPr/>
          </p:nvSpPr>
          <p:spPr>
            <a:xfrm>
              <a:off x="8429066" y="2799885"/>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Sechseck 36"/>
            <p:cNvSpPr/>
            <p:nvPr/>
          </p:nvSpPr>
          <p:spPr>
            <a:xfrm>
              <a:off x="747067" y="825607"/>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Sechseck 38"/>
            <p:cNvSpPr/>
            <p:nvPr/>
          </p:nvSpPr>
          <p:spPr>
            <a:xfrm>
              <a:off x="10020528" y="3490991"/>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Sechseck 39"/>
            <p:cNvSpPr/>
            <p:nvPr/>
          </p:nvSpPr>
          <p:spPr>
            <a:xfrm>
              <a:off x="5912364" y="4601887"/>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3132806" y="1255643"/>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Rechteck 40"/>
            <p:cNvSpPr/>
            <p:nvPr/>
          </p:nvSpPr>
          <p:spPr>
            <a:xfrm>
              <a:off x="5413196" y="890561"/>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Rechteck 42"/>
            <p:cNvSpPr/>
            <p:nvPr/>
          </p:nvSpPr>
          <p:spPr>
            <a:xfrm>
              <a:off x="8558996" y="4880106"/>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Rechteck 43"/>
            <p:cNvSpPr/>
            <p:nvPr/>
          </p:nvSpPr>
          <p:spPr>
            <a:xfrm>
              <a:off x="2579461" y="2840013"/>
              <a:ext cx="864000" cy="864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10281726" y="1768256"/>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1138515" y="5037740"/>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1182169453"/>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5926820"/>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hidden="1"/>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3" name="Gruppieren 2"/>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Flussdiagramm: Verzweigung 51"/>
            <p:cNvSpPr/>
            <p:nvPr/>
          </p:nvSpPr>
          <p:spPr>
            <a:xfrm>
              <a:off x="1371856" y="2038445"/>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Flussdiagramm: Verzweigung 52"/>
            <p:cNvSpPr/>
            <p:nvPr/>
          </p:nvSpPr>
          <p:spPr>
            <a:xfrm>
              <a:off x="536384" y="799617"/>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Flussdiagramm: Verzweigung 53"/>
            <p:cNvSpPr/>
            <p:nvPr/>
          </p:nvSpPr>
          <p:spPr>
            <a:xfrm>
              <a:off x="2954113" y="2033488"/>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Flussdiagramm: Verzweigung 57"/>
            <p:cNvSpPr/>
            <p:nvPr/>
          </p:nvSpPr>
          <p:spPr>
            <a:xfrm>
              <a:off x="2133893" y="788559"/>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Flussdiagramm: Verzweigung 59"/>
            <p:cNvSpPr/>
            <p:nvPr/>
          </p:nvSpPr>
          <p:spPr>
            <a:xfrm>
              <a:off x="3647081" y="800303"/>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Sechseck 33"/>
            <p:cNvSpPr/>
            <p:nvPr/>
          </p:nvSpPr>
          <p:spPr>
            <a:xfrm>
              <a:off x="7999739" y="93232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Sechseck 34"/>
            <p:cNvSpPr/>
            <p:nvPr/>
          </p:nvSpPr>
          <p:spPr>
            <a:xfrm>
              <a:off x="9362864" y="93232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Sechseck 36"/>
            <p:cNvSpPr/>
            <p:nvPr/>
          </p:nvSpPr>
          <p:spPr>
            <a:xfrm>
              <a:off x="10696283" y="93232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Sechseck 38"/>
            <p:cNvSpPr/>
            <p:nvPr/>
          </p:nvSpPr>
          <p:spPr>
            <a:xfrm>
              <a:off x="8705354" y="2177488"/>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Sechseck 39"/>
            <p:cNvSpPr/>
            <p:nvPr/>
          </p:nvSpPr>
          <p:spPr>
            <a:xfrm>
              <a:off x="10134069" y="217877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8860277" y="5285394"/>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Rechteck 40"/>
            <p:cNvSpPr/>
            <p:nvPr/>
          </p:nvSpPr>
          <p:spPr>
            <a:xfrm>
              <a:off x="2124274" y="5252633"/>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Rechteck 42"/>
            <p:cNvSpPr/>
            <p:nvPr/>
          </p:nvSpPr>
          <p:spPr>
            <a:xfrm>
              <a:off x="644517" y="5265087"/>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10292397" y="5249648"/>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Rechteck 37"/>
            <p:cNvSpPr/>
            <p:nvPr/>
          </p:nvSpPr>
          <p:spPr>
            <a:xfrm>
              <a:off x="5643344" y="3102800"/>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1364510008"/>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4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6791233"/>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hidden="1"/>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2" name="Gruppieren 1"/>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Flussdiagramm: Verzweigung 51"/>
            <p:cNvSpPr/>
            <p:nvPr/>
          </p:nvSpPr>
          <p:spPr>
            <a:xfrm>
              <a:off x="1268222" y="2775936"/>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Flussdiagramm: Verzweigung 52"/>
            <p:cNvSpPr/>
            <p:nvPr/>
          </p:nvSpPr>
          <p:spPr>
            <a:xfrm>
              <a:off x="536384" y="799617"/>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Flussdiagramm: Verzweigung 53"/>
            <p:cNvSpPr/>
            <p:nvPr/>
          </p:nvSpPr>
          <p:spPr>
            <a:xfrm>
              <a:off x="6471384" y="1530316"/>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Flussdiagramm: Verzweigung 57"/>
            <p:cNvSpPr/>
            <p:nvPr/>
          </p:nvSpPr>
          <p:spPr>
            <a:xfrm>
              <a:off x="2825381" y="632713"/>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Flussdiagramm: Verzweigung 59"/>
            <p:cNvSpPr/>
            <p:nvPr/>
          </p:nvSpPr>
          <p:spPr>
            <a:xfrm>
              <a:off x="9854601" y="3690888"/>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Sechseck 33"/>
            <p:cNvSpPr/>
            <p:nvPr/>
          </p:nvSpPr>
          <p:spPr>
            <a:xfrm>
              <a:off x="7999739" y="93232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Sechseck 34"/>
            <p:cNvSpPr/>
            <p:nvPr/>
          </p:nvSpPr>
          <p:spPr>
            <a:xfrm>
              <a:off x="5339260" y="385604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Sechseck 36"/>
            <p:cNvSpPr/>
            <p:nvPr/>
          </p:nvSpPr>
          <p:spPr>
            <a:xfrm>
              <a:off x="10696283" y="932326"/>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Sechseck 38"/>
            <p:cNvSpPr/>
            <p:nvPr/>
          </p:nvSpPr>
          <p:spPr>
            <a:xfrm>
              <a:off x="6380357" y="4995473"/>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Sechseck 39"/>
            <p:cNvSpPr/>
            <p:nvPr/>
          </p:nvSpPr>
          <p:spPr>
            <a:xfrm>
              <a:off x="7229810" y="3277683"/>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4801556" y="2595443"/>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Rechteck 40"/>
            <p:cNvSpPr/>
            <p:nvPr/>
          </p:nvSpPr>
          <p:spPr>
            <a:xfrm>
              <a:off x="2854253" y="2211290"/>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Rechteck 42"/>
            <p:cNvSpPr/>
            <p:nvPr/>
          </p:nvSpPr>
          <p:spPr>
            <a:xfrm>
              <a:off x="644517" y="5265087"/>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8792306" y="2666737"/>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Rechteck 37"/>
            <p:cNvSpPr/>
            <p:nvPr/>
          </p:nvSpPr>
          <p:spPr>
            <a:xfrm>
              <a:off x="4223081" y="5135853"/>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Rechteck 35"/>
            <p:cNvSpPr/>
            <p:nvPr/>
          </p:nvSpPr>
          <p:spPr>
            <a:xfrm>
              <a:off x="2599334" y="4098024"/>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Rechteck 43"/>
            <p:cNvSpPr/>
            <p:nvPr/>
          </p:nvSpPr>
          <p:spPr>
            <a:xfrm>
              <a:off x="8718863" y="5028381"/>
              <a:ext cx="864000" cy="864000"/>
            </a:xfrm>
            <a:prstGeom prst="rect">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4692560" y="980145"/>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9959468" y="2024187"/>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2557282930"/>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3158308"/>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hidden="1"/>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2" name="Gruppieren 1"/>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Flussdiagramm: Verzweigung 51"/>
            <p:cNvSpPr/>
            <p:nvPr/>
          </p:nvSpPr>
          <p:spPr>
            <a:xfrm>
              <a:off x="2643362" y="4978520"/>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Flussdiagramm: Verzweigung 52"/>
            <p:cNvSpPr/>
            <p:nvPr/>
          </p:nvSpPr>
          <p:spPr>
            <a:xfrm>
              <a:off x="536384" y="799617"/>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Flussdiagramm: Verzweigung 53"/>
            <p:cNvSpPr/>
            <p:nvPr/>
          </p:nvSpPr>
          <p:spPr>
            <a:xfrm>
              <a:off x="3812253" y="2854264"/>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Flussdiagramm: Verzweigung 57"/>
            <p:cNvSpPr/>
            <p:nvPr/>
          </p:nvSpPr>
          <p:spPr>
            <a:xfrm>
              <a:off x="9919432" y="2169348"/>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Flussdiagramm: Verzweigung 59"/>
            <p:cNvSpPr/>
            <p:nvPr/>
          </p:nvSpPr>
          <p:spPr>
            <a:xfrm>
              <a:off x="8648632" y="5065623"/>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Sechseck 33"/>
            <p:cNvSpPr/>
            <p:nvPr/>
          </p:nvSpPr>
          <p:spPr>
            <a:xfrm>
              <a:off x="8243593" y="107241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Sechseck 34"/>
            <p:cNvSpPr/>
            <p:nvPr/>
          </p:nvSpPr>
          <p:spPr>
            <a:xfrm>
              <a:off x="6552084" y="1982341"/>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Sechseck 36"/>
            <p:cNvSpPr/>
            <p:nvPr/>
          </p:nvSpPr>
          <p:spPr>
            <a:xfrm>
              <a:off x="9531848" y="1025790"/>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Sechseck 38"/>
            <p:cNvSpPr/>
            <p:nvPr/>
          </p:nvSpPr>
          <p:spPr>
            <a:xfrm>
              <a:off x="5931302" y="5290262"/>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Sechseck 39"/>
            <p:cNvSpPr/>
            <p:nvPr/>
          </p:nvSpPr>
          <p:spPr>
            <a:xfrm>
              <a:off x="3271877" y="1687643"/>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5067302" y="4103021"/>
              <a:ext cx="864000" cy="8640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Rechteck 40"/>
            <p:cNvSpPr/>
            <p:nvPr/>
          </p:nvSpPr>
          <p:spPr>
            <a:xfrm>
              <a:off x="7379593" y="3485917"/>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Rechteck 42"/>
            <p:cNvSpPr/>
            <p:nvPr/>
          </p:nvSpPr>
          <p:spPr>
            <a:xfrm>
              <a:off x="882903" y="4385024"/>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87362" y="3795861"/>
              <a:ext cx="864000" cy="864000"/>
            </a:xfrm>
            <a:prstGeom prst="ellipse">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Rechteck 37"/>
            <p:cNvSpPr/>
            <p:nvPr/>
          </p:nvSpPr>
          <p:spPr>
            <a:xfrm>
              <a:off x="6977243" y="581678"/>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Rechteck 35"/>
            <p:cNvSpPr/>
            <p:nvPr/>
          </p:nvSpPr>
          <p:spPr>
            <a:xfrm>
              <a:off x="1579669" y="2525552"/>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Rechteck 43"/>
            <p:cNvSpPr/>
            <p:nvPr/>
          </p:nvSpPr>
          <p:spPr>
            <a:xfrm>
              <a:off x="10208975" y="4051043"/>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4692560" y="980145"/>
              <a:ext cx="864000" cy="8640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5461414" y="2642334"/>
              <a:ext cx="864000" cy="8640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2453048592"/>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4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3536151"/>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hidden="1"/>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2" name="Gruppieren 1"/>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Flussdiagramm: Verzweigung 51"/>
            <p:cNvSpPr/>
            <p:nvPr/>
          </p:nvSpPr>
          <p:spPr>
            <a:xfrm>
              <a:off x="2643362" y="4978520"/>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Flussdiagramm: Verzweigung 52"/>
            <p:cNvSpPr/>
            <p:nvPr/>
          </p:nvSpPr>
          <p:spPr>
            <a:xfrm>
              <a:off x="536384" y="799617"/>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Flussdiagramm: Verzweigung 53"/>
            <p:cNvSpPr/>
            <p:nvPr/>
          </p:nvSpPr>
          <p:spPr>
            <a:xfrm>
              <a:off x="3812253" y="2854264"/>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Flussdiagramm: Verzweigung 57"/>
            <p:cNvSpPr/>
            <p:nvPr/>
          </p:nvSpPr>
          <p:spPr>
            <a:xfrm>
              <a:off x="9919432" y="2169348"/>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Flussdiagramm: Verzweigung 59"/>
            <p:cNvSpPr/>
            <p:nvPr/>
          </p:nvSpPr>
          <p:spPr>
            <a:xfrm>
              <a:off x="8648632" y="5065623"/>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Sechseck 33"/>
            <p:cNvSpPr/>
            <p:nvPr/>
          </p:nvSpPr>
          <p:spPr>
            <a:xfrm>
              <a:off x="8243593" y="1072414"/>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Sechseck 34"/>
            <p:cNvSpPr/>
            <p:nvPr/>
          </p:nvSpPr>
          <p:spPr>
            <a:xfrm>
              <a:off x="6552084" y="1982341"/>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Sechseck 36"/>
            <p:cNvSpPr/>
            <p:nvPr/>
          </p:nvSpPr>
          <p:spPr>
            <a:xfrm>
              <a:off x="9531848" y="1025790"/>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Sechseck 38"/>
            <p:cNvSpPr/>
            <p:nvPr/>
          </p:nvSpPr>
          <p:spPr>
            <a:xfrm>
              <a:off x="5931302" y="5290262"/>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Sechseck 39"/>
            <p:cNvSpPr/>
            <p:nvPr/>
          </p:nvSpPr>
          <p:spPr>
            <a:xfrm>
              <a:off x="3271877" y="1687643"/>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5067302" y="4103021"/>
              <a:ext cx="864000" cy="8640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Rechteck 40"/>
            <p:cNvSpPr/>
            <p:nvPr/>
          </p:nvSpPr>
          <p:spPr>
            <a:xfrm>
              <a:off x="7379593" y="3485917"/>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Rechteck 42"/>
            <p:cNvSpPr/>
            <p:nvPr/>
          </p:nvSpPr>
          <p:spPr>
            <a:xfrm>
              <a:off x="882903" y="4385024"/>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87362" y="3795861"/>
              <a:ext cx="864000" cy="8640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Rechteck 37"/>
            <p:cNvSpPr/>
            <p:nvPr/>
          </p:nvSpPr>
          <p:spPr>
            <a:xfrm>
              <a:off x="6977243" y="581678"/>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Rechteck 35"/>
            <p:cNvSpPr/>
            <p:nvPr/>
          </p:nvSpPr>
          <p:spPr>
            <a:xfrm>
              <a:off x="1579669" y="2525552"/>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Rechteck 43"/>
            <p:cNvSpPr/>
            <p:nvPr/>
          </p:nvSpPr>
          <p:spPr>
            <a:xfrm>
              <a:off x="10208975" y="4051043"/>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4692560" y="980145"/>
              <a:ext cx="864000" cy="8640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5461414" y="2642334"/>
              <a:ext cx="864000" cy="8640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1031976617"/>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39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4011283" y="1092906"/>
            <a:ext cx="3841738" cy="369332"/>
          </a:xfrm>
          <a:prstGeom prst="rect">
            <a:avLst/>
          </a:prstGeom>
          <a:noFill/>
        </p:spPr>
        <p:txBody>
          <a:bodyPr wrap="square" rtlCol="0">
            <a:spAutoFit/>
          </a:bodyPr>
          <a:lstStyle/>
          <a:p>
            <a:r>
              <a:rPr lang="de-DE" dirty="0">
                <a:latin typeface="Segoe UI Black" panose="020B0A02040204020203" pitchFamily="34" charset="0"/>
                <a:ea typeface="Segoe UI Black" panose="020B0A02040204020203" pitchFamily="34" charset="0"/>
              </a:rPr>
              <a:t>Konzentration und Reaktion</a:t>
            </a:r>
            <a:endParaRPr lang="de-DE" sz="1600" dirty="0">
              <a:latin typeface="Segoe UI Black" panose="020B0A02040204020203" pitchFamily="34" charset="0"/>
              <a:ea typeface="Segoe UI Black" panose="020B0A02040204020203" pitchFamily="34" charset="0"/>
            </a:endParaRPr>
          </a:p>
        </p:txBody>
      </p:sp>
      <p:pic>
        <p:nvPicPr>
          <p:cNvPr id="6" name="Picture 4" descr="Bildergebnis für countdown gif">
            <a:extLst>
              <a:ext uri="{FF2B5EF4-FFF2-40B4-BE49-F238E27FC236}">
                <a16:creationId xmlns:a16="http://schemas.microsoft.com/office/drawing/2014/main" id="{6DCBF699-768C-45A6-9FFF-554D2AEB33A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5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8332574"/>
      </p:ext>
    </p:extLst>
  </p:cSld>
  <p:clrMapOvr>
    <a:masterClrMapping/>
  </p:clrMapOvr>
  <mc:AlternateContent xmlns:mc="http://schemas.openxmlformats.org/markup-compatibility/2006" xmlns:p14="http://schemas.microsoft.com/office/powerpoint/2010/main">
    <mc:Choice Requires="p14">
      <p:transition p14:dur="10" advClick="0" advTm="4000"/>
    </mc:Choice>
    <mc:Fallback xmlns="">
      <p:transition advClick="0" advTm="4000"/>
    </mc:Fallback>
  </mc:AlternateContent>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Aufgabe"/>
          <p:cNvGrpSpPr/>
          <p:nvPr/>
        </p:nvGrpSpPr>
        <p:grpSpPr>
          <a:xfrm>
            <a:off x="0" y="0"/>
            <a:ext cx="12192000" cy="6858000"/>
            <a:chOff x="0" y="0"/>
            <a:chExt cx="12192000" cy="6858000"/>
          </a:xfrm>
        </p:grpSpPr>
        <p:sp>
          <p:nvSpPr>
            <p:cNvPr id="4" name="Rechteck 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 name="Textfeld 5"/>
            <p:cNvSpPr txBox="1"/>
            <p:nvPr/>
          </p:nvSpPr>
          <p:spPr>
            <a:xfrm>
              <a:off x="316992" y="1997839"/>
              <a:ext cx="11558016" cy="2739211"/>
            </a:xfrm>
            <a:prstGeom prst="rect">
              <a:avLst/>
            </a:prstGeom>
            <a:noFill/>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Du hast nun 30 Sekunden Zeit deine Belohnungs- oder Bestrafungsaufgabe durchzuführen!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200" dirty="0">
                  <a:solidFill>
                    <a:schemeClr val="bg1"/>
                  </a:solidFill>
                  <a:latin typeface="Segoe UI" panose="020B0502040204020203" pitchFamily="34" charset="0"/>
                  <a:ea typeface="Segoe UI Black" panose="020B0A02040204020203" pitchFamily="34" charset="0"/>
                  <a:cs typeface="Segoe UI" panose="020B0502040204020203" pitchFamily="34" charset="0"/>
                </a:rPr>
                <a:t>Die Übung wird nach Ablauf der Zeit automatisch oder durch den Klick auf eine beliebige Taste fortgesetzt.</a:t>
              </a:r>
            </a:p>
          </p:txBody>
        </p:sp>
      </p:grpSp>
      <p:grpSp>
        <p:nvGrpSpPr>
          <p:cNvPr id="23" name="Lösung - nicht vorhanden" hidden="1"/>
          <p:cNvGrpSpPr/>
          <p:nvPr/>
        </p:nvGrpSpPr>
        <p:grpSpPr>
          <a:xfrm>
            <a:off x="0" y="0"/>
            <a:ext cx="12192000" cy="6858000"/>
            <a:chOff x="0" y="0"/>
            <a:chExt cx="12192000" cy="6858000"/>
          </a:xfrm>
        </p:grpSpPr>
        <p:sp>
          <p:nvSpPr>
            <p:cNvPr id="18" name="Rechteck 17"/>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22" name="Grafik 2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4265401" y="1598400"/>
              <a:ext cx="3661200" cy="3661200"/>
            </a:xfrm>
            <a:prstGeom prst="rect">
              <a:avLst/>
            </a:prstGeom>
            <a:ln>
              <a:noFill/>
            </a:ln>
          </p:spPr>
        </p:pic>
        <p:sp>
          <p:nvSpPr>
            <p:cNvPr id="20" name="Textfeld 19"/>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16" name="Lösung - vorhanden"/>
          <p:cNvGrpSpPr/>
          <p:nvPr/>
        </p:nvGrpSpPr>
        <p:grpSpPr>
          <a:xfrm>
            <a:off x="0" y="0"/>
            <a:ext cx="12192000" cy="6858000"/>
            <a:chOff x="0" y="0"/>
            <a:chExt cx="12192000" cy="6858000"/>
          </a:xfrm>
        </p:grpSpPr>
        <p:sp>
          <p:nvSpPr>
            <p:cNvPr id="14" name="Rechteck 13"/>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pic>
          <p:nvPicPr>
            <p:cNvPr id="11" name="Grafik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64609" y="1597609"/>
              <a:ext cx="3662782" cy="3662782"/>
            </a:xfrm>
            <a:prstGeom prst="rect">
              <a:avLst/>
            </a:prstGeom>
            <a:ln>
              <a:noFill/>
            </a:ln>
          </p:spPr>
        </p:pic>
        <p:sp>
          <p:nvSpPr>
            <p:cNvPr id="15" name="Textfeld 14"/>
            <p:cNvSpPr txBox="1"/>
            <p:nvPr/>
          </p:nvSpPr>
          <p:spPr>
            <a:xfrm>
              <a:off x="1039368" y="889844"/>
              <a:ext cx="10113264" cy="2308324"/>
            </a:xfrm>
            <a:prstGeom prst="rect">
              <a:avLst/>
            </a:prstGeom>
            <a:noFill/>
          </p:spPr>
          <p:txBody>
            <a:bodyPr wrap="square" rtlCol="0">
              <a:spAutoFit/>
            </a:bodyPr>
            <a:lstStyle/>
            <a:p>
              <a:pPr algn="ct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p:txBody>
        </p:sp>
      </p:grpSp>
      <p:grpSp>
        <p:nvGrpSpPr>
          <p:cNvPr id="24" name="Entscheidung"/>
          <p:cNvGrpSpPr/>
          <p:nvPr/>
        </p:nvGrpSpPr>
        <p:grpSpPr>
          <a:xfrm>
            <a:off x="0" y="0"/>
            <a:ext cx="12192000" cy="6858000"/>
            <a:chOff x="0" y="0"/>
            <a:chExt cx="12192000" cy="6858000"/>
          </a:xfrm>
        </p:grpSpPr>
        <p:sp>
          <p:nvSpPr>
            <p:cNvPr id="9" name="Rechteck 8"/>
            <p:cNvSpPr/>
            <p:nvPr/>
          </p:nvSpPr>
          <p:spPr>
            <a:xfrm>
              <a:off x="0" y="0"/>
              <a:ext cx="12192000" cy="68580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10" name="Textfeld 9"/>
            <p:cNvSpPr txBox="1"/>
            <p:nvPr/>
          </p:nvSpPr>
          <p:spPr>
            <a:xfrm>
              <a:off x="2337399" y="1443841"/>
              <a:ext cx="7517202" cy="3970318"/>
            </a:xfrm>
            <a:prstGeom prst="rect">
              <a:avLst/>
            </a:prstGeom>
            <a:noFill/>
            <a:ln>
              <a:noFill/>
            </a:ln>
          </p:spPr>
          <p:txBody>
            <a:bodyPr wrap="square" rtlCol="0">
              <a:spAutoFit/>
            </a:bodyPr>
            <a:lstStyle/>
            <a:p>
              <a:pPr algn="ctr"/>
              <a:r>
                <a:rPr lang="de-DE" sz="3600" dirty="0">
                  <a:solidFill>
                    <a:schemeClr val="bg1"/>
                  </a:solidFill>
                  <a:latin typeface="Segoe UI Black" panose="020B0A02040204020203" pitchFamily="34" charset="0"/>
                  <a:ea typeface="Segoe UI Black" panose="020B0A02040204020203" pitchFamily="34" charset="0"/>
                </a:rPr>
                <a:t>War der </a:t>
              </a:r>
              <a:r>
                <a:rPr lang="de-DE" sz="3600" dirty="0" err="1">
                  <a:solidFill>
                    <a:schemeClr val="bg1"/>
                  </a:solidFill>
                  <a:latin typeface="Segoe UI Black" panose="020B0A02040204020203" pitchFamily="34" charset="0"/>
                  <a:ea typeface="Segoe UI Black" panose="020B0A02040204020203" pitchFamily="34" charset="0"/>
                </a:rPr>
                <a:t>Zielreiz</a:t>
              </a:r>
              <a:r>
                <a:rPr lang="de-DE" sz="3600" dirty="0">
                  <a:solidFill>
                    <a:schemeClr val="bg1"/>
                  </a:solidFill>
                  <a:latin typeface="Segoe UI Black" panose="020B0A02040204020203" pitchFamily="34" charset="0"/>
                  <a:ea typeface="Segoe UI Black" panose="020B0A02040204020203" pitchFamily="34" charset="0"/>
                </a:rPr>
                <a:t> vorhanden? </a:t>
              </a: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endParaRPr lang="de-DE" sz="3600" dirty="0">
                <a:solidFill>
                  <a:schemeClr val="bg1"/>
                </a:solidFill>
                <a:latin typeface="Segoe UI Black" panose="020B0A02040204020203" pitchFamily="34" charset="0"/>
                <a:ea typeface="Segoe UI Black" panose="020B0A02040204020203" pitchFamily="34" charset="0"/>
              </a:endParaRPr>
            </a:p>
            <a:p>
              <a:pPr algn="ctr"/>
              <a:r>
                <a:rPr lang="de-DE" sz="3600" dirty="0">
                  <a:solidFill>
                    <a:schemeClr val="bg1"/>
                  </a:solidFill>
                  <a:latin typeface="Segoe UI" panose="020B0502040204020203" pitchFamily="34" charset="0"/>
                  <a:ea typeface="Segoe UI Black" panose="020B0A02040204020203" pitchFamily="34" charset="0"/>
                  <a:cs typeface="Segoe UI" panose="020B0502040204020203" pitchFamily="34" charset="0"/>
                </a:rPr>
                <a:t>Triff eine schnelle Entscheidung in deinem Kopf!</a:t>
              </a:r>
            </a:p>
          </p:txBody>
        </p:sp>
        <p:pic>
          <p:nvPicPr>
            <p:cNvPr id="12" name="Grafik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0800000">
              <a:off x="6809848" y="2396642"/>
              <a:ext cx="1692000" cy="1692000"/>
            </a:xfrm>
            <a:prstGeom prst="rect">
              <a:avLst/>
            </a:prstGeom>
            <a:ln>
              <a:noFill/>
            </a:ln>
          </p:spPr>
        </p:pic>
        <p:pic>
          <p:nvPicPr>
            <p:cNvPr id="17" name="Grafik 1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90152" y="2396642"/>
              <a:ext cx="1692000" cy="1692000"/>
            </a:xfrm>
            <a:prstGeom prst="rect">
              <a:avLst/>
            </a:prstGeom>
            <a:ln>
              <a:noFill/>
            </a:ln>
          </p:spPr>
        </p:pic>
      </p:grpSp>
      <p:grpSp>
        <p:nvGrpSpPr>
          <p:cNvPr id="2" name="Gruppieren 1"/>
          <p:cNvGrpSpPr/>
          <p:nvPr/>
        </p:nvGrpSpPr>
        <p:grpSpPr>
          <a:xfrm>
            <a:off x="0" y="0"/>
            <a:ext cx="12192000" cy="6858000"/>
            <a:chOff x="0" y="0"/>
            <a:chExt cx="12192000" cy="6858000"/>
          </a:xfrm>
        </p:grpSpPr>
        <p:sp>
          <p:nvSpPr>
            <p:cNvPr id="26" name="Rechteck 25"/>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27" name="Rechteck 26"/>
            <p:cNvSpPr/>
            <p:nvPr/>
          </p:nvSpPr>
          <p:spPr>
            <a:xfrm>
              <a:off x="316992" y="553212"/>
              <a:ext cx="11558016" cy="5751576"/>
            </a:xfrm>
            <a:prstGeom prst="rect">
              <a:avLst/>
            </a:prstGeom>
            <a:solidFill>
              <a:schemeClr val="bg1"/>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2" name="Flussdiagramm: Verzweigung 51"/>
            <p:cNvSpPr/>
            <p:nvPr/>
          </p:nvSpPr>
          <p:spPr>
            <a:xfrm>
              <a:off x="2643362" y="4978520"/>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3" name="Flussdiagramm: Verzweigung 52"/>
            <p:cNvSpPr/>
            <p:nvPr/>
          </p:nvSpPr>
          <p:spPr>
            <a:xfrm>
              <a:off x="536384" y="799617"/>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4" name="Flussdiagramm: Verzweigung 53"/>
            <p:cNvSpPr/>
            <p:nvPr/>
          </p:nvSpPr>
          <p:spPr>
            <a:xfrm>
              <a:off x="4295729" y="2728097"/>
              <a:ext cx="1152000" cy="1152000"/>
            </a:xfrm>
            <a:prstGeom prst="flowChartDecision">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58" name="Flussdiagramm: Verzweigung 57"/>
            <p:cNvSpPr/>
            <p:nvPr/>
          </p:nvSpPr>
          <p:spPr>
            <a:xfrm>
              <a:off x="9919432" y="2169348"/>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60" name="Flussdiagramm: Verzweigung 59"/>
            <p:cNvSpPr/>
            <p:nvPr/>
          </p:nvSpPr>
          <p:spPr>
            <a:xfrm>
              <a:off x="8648632" y="5065623"/>
              <a:ext cx="1152000" cy="1152000"/>
            </a:xfrm>
            <a:prstGeom prst="flowChartDecision">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4" name="Sechseck 33"/>
            <p:cNvSpPr/>
            <p:nvPr/>
          </p:nvSpPr>
          <p:spPr>
            <a:xfrm>
              <a:off x="9560540" y="1053865"/>
              <a:ext cx="936000" cy="864000"/>
            </a:xfrm>
            <a:prstGeom prst="hexagon">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5" name="Sechseck 34"/>
            <p:cNvSpPr/>
            <p:nvPr/>
          </p:nvSpPr>
          <p:spPr>
            <a:xfrm>
              <a:off x="6128526" y="2141805"/>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7" name="Sechseck 36"/>
            <p:cNvSpPr/>
            <p:nvPr/>
          </p:nvSpPr>
          <p:spPr>
            <a:xfrm>
              <a:off x="3461033" y="1618988"/>
              <a:ext cx="936000" cy="864000"/>
            </a:xfrm>
            <a:prstGeom prst="hexagon">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9" name="Sechseck 38"/>
            <p:cNvSpPr/>
            <p:nvPr/>
          </p:nvSpPr>
          <p:spPr>
            <a:xfrm>
              <a:off x="6628225" y="4991887"/>
              <a:ext cx="936000" cy="864000"/>
            </a:xfrm>
            <a:prstGeom prst="hexagon">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0" name="Sechseck 39"/>
            <p:cNvSpPr/>
            <p:nvPr/>
          </p:nvSpPr>
          <p:spPr>
            <a:xfrm>
              <a:off x="7898765" y="2261665"/>
              <a:ext cx="936000" cy="864000"/>
            </a:xfrm>
            <a:prstGeom prst="hexagon">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2" name="Ellipse 41"/>
            <p:cNvSpPr/>
            <p:nvPr/>
          </p:nvSpPr>
          <p:spPr>
            <a:xfrm>
              <a:off x="4858572" y="5009184"/>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1" name="Rechteck 40"/>
            <p:cNvSpPr/>
            <p:nvPr/>
          </p:nvSpPr>
          <p:spPr>
            <a:xfrm>
              <a:off x="744418" y="4890744"/>
              <a:ext cx="864000" cy="864000"/>
            </a:xfrm>
            <a:prstGeom prst="rect">
              <a:avLst/>
            </a:prstGeom>
            <a:solidFill>
              <a:srgbClr val="FFFF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3" name="Rechteck 42"/>
            <p:cNvSpPr/>
            <p:nvPr/>
          </p:nvSpPr>
          <p:spPr>
            <a:xfrm>
              <a:off x="8113911" y="3924625"/>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5" name="Ellipse 44"/>
            <p:cNvSpPr/>
            <p:nvPr/>
          </p:nvSpPr>
          <p:spPr>
            <a:xfrm>
              <a:off x="2787362" y="3795861"/>
              <a:ext cx="864000" cy="864000"/>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8" name="Rechteck 37"/>
            <p:cNvSpPr/>
            <p:nvPr/>
          </p:nvSpPr>
          <p:spPr>
            <a:xfrm>
              <a:off x="6985031" y="944352"/>
              <a:ext cx="864000" cy="864000"/>
            </a:xfrm>
            <a:prstGeom prst="rect">
              <a:avLst/>
            </a:prstGeom>
            <a:solidFill>
              <a:srgbClr val="0070C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36" name="Rechteck 35"/>
            <p:cNvSpPr/>
            <p:nvPr/>
          </p:nvSpPr>
          <p:spPr>
            <a:xfrm>
              <a:off x="1579669" y="2525552"/>
              <a:ext cx="864000" cy="864000"/>
            </a:xfrm>
            <a:prstGeom prst="rect">
              <a:avLst/>
            </a:prstGeom>
            <a:solidFill>
              <a:srgbClr val="FF000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4" name="Rechteck 43"/>
            <p:cNvSpPr/>
            <p:nvPr/>
          </p:nvSpPr>
          <p:spPr>
            <a:xfrm>
              <a:off x="10208975" y="4051043"/>
              <a:ext cx="864000" cy="864000"/>
            </a:xfrm>
            <a:prstGeom prst="rect">
              <a:avLst/>
            </a:prstGeom>
            <a:solidFill>
              <a:srgbClr val="00B050"/>
            </a:solid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6" name="Ellipse 45"/>
            <p:cNvSpPr/>
            <p:nvPr/>
          </p:nvSpPr>
          <p:spPr>
            <a:xfrm>
              <a:off x="4692560" y="980145"/>
              <a:ext cx="864000" cy="8640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
          <p:nvSpPr>
            <p:cNvPr id="47" name="Ellipse 46"/>
            <p:cNvSpPr/>
            <p:nvPr/>
          </p:nvSpPr>
          <p:spPr>
            <a:xfrm>
              <a:off x="6506422" y="3683981"/>
              <a:ext cx="864000" cy="864000"/>
            </a:xfrm>
            <a:prstGeom prst="ellipse">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grpSp>
    </p:spTree>
    <p:extLst>
      <p:ext uri="{BB962C8B-B14F-4D97-AF65-F5344CB8AC3E}">
        <p14:creationId xmlns:p14="http://schemas.microsoft.com/office/powerpoint/2010/main" val="2501808813"/>
      </p:ext>
    </p:extLst>
  </p:cSld>
  <p:clrMapOvr>
    <a:masterClrMapping/>
  </p:clrMapOvr>
  <mc:AlternateContent xmlns:mc="http://schemas.openxmlformats.org/markup-compatibility/2006" xmlns:p14="http://schemas.microsoft.com/office/powerpoint/2010/main">
    <mc:Choice Requires="p14">
      <p:transition spd="slow" p14:dur="2000" advTm="37000"/>
    </mc:Choice>
    <mc:Fallback xmlns="">
      <p:transition spd="slow" advTm="37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3999"/>
                                          </p:stCondLst>
                                        </p:cTn>
                                        <p:tgtEl>
                                          <p:spTgt spid="24"/>
                                        </p:tgtEl>
                                        <p:attrNameLst>
                                          <p:attrName>style.visibility</p:attrName>
                                        </p:attrNameLst>
                                      </p:cBhvr>
                                      <p:to>
                                        <p:strVal val="hidden"/>
                                      </p:to>
                                    </p:set>
                                  </p:childTnLst>
                                </p:cTn>
                              </p:par>
                              <p:par>
                                <p:cTn id="7" presetID="1" presetClass="exit" presetSubtype="0" fill="hold" nodeType="withEffect">
                                  <p:stCondLst>
                                    <p:cond delay="0"/>
                                  </p:stCondLst>
                                  <p:childTnLst>
                                    <p:set>
                                      <p:cBhvr>
                                        <p:cTn id="8" dur="1" fill="hold">
                                          <p:stCondLst>
                                            <p:cond delay="6999"/>
                                          </p:stCondLst>
                                        </p:cTn>
                                        <p:tgtEl>
                                          <p:spTgt spid="16"/>
                                        </p:tgtEl>
                                        <p:attrNameLst>
                                          <p:attrName>style.visibility</p:attrName>
                                        </p:attrNameLst>
                                      </p:cBhvr>
                                      <p:to>
                                        <p:strVal val="hidden"/>
                                      </p:to>
                                    </p:set>
                                  </p:childTnLst>
                                </p:cTn>
                              </p:par>
                              <p:par>
                                <p:cTn id="9" presetID="1" presetClass="exit" presetSubtype="0" fill="hold" nodeType="withEffect">
                                  <p:stCondLst>
                                    <p:cond delay="0"/>
                                  </p:stCondLst>
                                  <p:childTnLst>
                                    <p:set>
                                      <p:cBhvr>
                                        <p:cTn id="10" dur="1" fill="hold">
                                          <p:stCondLst>
                                            <p:cond delay="6999"/>
                                          </p:stCondLst>
                                        </p:cTn>
                                        <p:tgtEl>
                                          <p:spTgt spid="23"/>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249"/>
                                          </p:stCondLst>
                                        </p:cTn>
                                        <p:tgtEl>
                                          <p:spTgt spid="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fik 4" descr="Ein Bild, das Essen enthält.&#10;&#10;Automatisch generierte Beschreibung">
            <a:extLst>
              <a:ext uri="{FF2B5EF4-FFF2-40B4-BE49-F238E27FC236}">
                <a16:creationId xmlns:a16="http://schemas.microsoft.com/office/drawing/2014/main" id="{C82AA7DE-4105-4BFF-AB94-6A086A7065EC}"/>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791863" y="-3040450"/>
            <a:ext cx="362224" cy="218801"/>
          </a:xfrm>
          <a:prstGeom prst="rect">
            <a:avLst/>
          </a:prstGeom>
        </p:spPr>
      </p:pic>
      <p:sp>
        <p:nvSpPr>
          <p:cNvPr id="11" name="Textfeld 10">
            <a:extLst>
              <a:ext uri="{FF2B5EF4-FFF2-40B4-BE49-F238E27FC236}">
                <a16:creationId xmlns:a16="http://schemas.microsoft.com/office/drawing/2014/main" id="{88D1F1FD-745E-4C58-9056-474314EE220B}"/>
              </a:ext>
            </a:extLst>
          </p:cNvPr>
          <p:cNvSpPr txBox="1"/>
          <p:nvPr/>
        </p:nvSpPr>
        <p:spPr>
          <a:xfrm>
            <a:off x="1805624" y="5376793"/>
            <a:ext cx="8580753" cy="523220"/>
          </a:xfrm>
          <a:prstGeom prst="rect">
            <a:avLst/>
          </a:prstGeom>
          <a:noFill/>
        </p:spPr>
        <p:txBody>
          <a:bodyPr wrap="square" rtlCol="0">
            <a:spAutoFit/>
          </a:bodyPr>
          <a:lstStyle/>
          <a:p>
            <a:pPr algn="ctr"/>
            <a:r>
              <a:rPr lang="de-DE" sz="2800" dirty="0">
                <a:latin typeface="Segoe UI Black" panose="020B0A02040204020203" pitchFamily="34" charset="0"/>
                <a:ea typeface="Segoe UI Black" panose="020B0A02040204020203" pitchFamily="34" charset="0"/>
              </a:rPr>
              <a:t>Suchen &amp; Finden – Level 4 beendet!</a:t>
            </a:r>
          </a:p>
        </p:txBody>
      </p:sp>
      <p:pic>
        <p:nvPicPr>
          <p:cNvPr id="3" name="Picture 2" descr="Das sagt dein Lieblings-Emoji über dich aus"/>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4781" b="97477" l="9987" r="96896"/>
                    </a14:imgEffect>
                  </a14:imgLayer>
                </a14:imgProps>
              </a:ext>
              <a:ext uri="{28A0092B-C50C-407E-A947-70E740481C1C}">
                <a14:useLocalDpi xmlns:a14="http://schemas.microsoft.com/office/drawing/2010/main" val="0"/>
              </a:ext>
            </a:extLst>
          </a:blip>
          <a:srcRect/>
          <a:stretch>
            <a:fillRect/>
          </a:stretch>
        </p:blipFill>
        <p:spPr bwMode="auto">
          <a:xfrm>
            <a:off x="4029016" y="1175876"/>
            <a:ext cx="4133969" cy="4200917"/>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uppieren 12"/>
          <p:cNvGrpSpPr/>
          <p:nvPr/>
        </p:nvGrpSpPr>
        <p:grpSpPr>
          <a:xfrm>
            <a:off x="10386377" y="5912096"/>
            <a:ext cx="1716254" cy="756470"/>
            <a:chOff x="10386377" y="5912096"/>
            <a:chExt cx="1716254" cy="756470"/>
          </a:xfrm>
        </p:grpSpPr>
        <p:sp>
          <p:nvSpPr>
            <p:cNvPr id="4" name="Textfeld 3">
              <a:hlinkClick r:id="rId5" action="ppaction://hlinksldjump"/>
            </p:cNvPr>
            <p:cNvSpPr txBox="1"/>
            <p:nvPr/>
          </p:nvSpPr>
          <p:spPr>
            <a:xfrm>
              <a:off x="10386377" y="6402567"/>
              <a:ext cx="1716254"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Levelauswahl</a:t>
              </a:r>
            </a:p>
          </p:txBody>
        </p:sp>
        <p:pic>
          <p:nvPicPr>
            <p:cNvPr id="1028" name="Picture 4" descr="https://flaticons.net/icon.php?slug_category=user-interface&amp;slug_icon=double-check"/>
            <p:cNvPicPr>
              <a:picLocks noChangeAspect="1" noChangeArrowheads="1"/>
            </p:cNvPicPr>
            <p:nvPr/>
          </p:nvPicPr>
          <p:blipFill>
            <a:blip r:embed="rId6" cstate="hqprint">
              <a:extLst>
                <a:ext uri="{28A0092B-C50C-407E-A947-70E740481C1C}">
                  <a14:useLocalDpi xmlns:a14="http://schemas.microsoft.com/office/drawing/2010/main" val="0"/>
                </a:ext>
              </a:extLst>
            </a:blip>
            <a:srcRect/>
            <a:stretch>
              <a:fillRect/>
            </a:stretch>
          </p:blipFill>
          <p:spPr bwMode="auto">
            <a:xfrm>
              <a:off x="11084942" y="5964695"/>
              <a:ext cx="444935" cy="454203"/>
            </a:xfrm>
            <a:prstGeom prst="rect">
              <a:avLst/>
            </a:prstGeom>
            <a:noFill/>
            <a:extLst>
              <a:ext uri="{909E8E84-426E-40DD-AFC4-6F175D3DCCD1}">
                <a14:hiddenFill xmlns:a14="http://schemas.microsoft.com/office/drawing/2010/main">
                  <a:solidFill>
                    <a:srgbClr val="FFFFFF"/>
                  </a:solidFill>
                </a14:hiddenFill>
              </a:ext>
            </a:extLst>
          </p:spPr>
        </p:pic>
        <p:sp>
          <p:nvSpPr>
            <p:cNvPr id="18" name="Rechteck 17">
              <a:hlinkClick r:id="rId7" action="ppaction://hlinksldjump"/>
            </p:cNvPr>
            <p:cNvSpPr/>
            <p:nvPr/>
          </p:nvSpPr>
          <p:spPr>
            <a:xfrm>
              <a:off x="10573402" y="5912096"/>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grpSp>
        <p:nvGrpSpPr>
          <p:cNvPr id="9" name="Gruppieren 8"/>
          <p:cNvGrpSpPr/>
          <p:nvPr/>
        </p:nvGrpSpPr>
        <p:grpSpPr>
          <a:xfrm>
            <a:off x="267419" y="5900013"/>
            <a:ext cx="1414732" cy="756470"/>
            <a:chOff x="267419" y="5900013"/>
            <a:chExt cx="1414732" cy="756470"/>
          </a:xfrm>
        </p:grpSpPr>
        <p:sp>
          <p:nvSpPr>
            <p:cNvPr id="12" name="Textfeld 11">
              <a:hlinkClick r:id="rId5" action="ppaction://hlinksldjump"/>
            </p:cNvPr>
            <p:cNvSpPr txBox="1"/>
            <p:nvPr/>
          </p:nvSpPr>
          <p:spPr>
            <a:xfrm>
              <a:off x="331094" y="6402567"/>
              <a:ext cx="1264793" cy="253916"/>
            </a:xfrm>
            <a:prstGeom prst="rect">
              <a:avLst/>
            </a:prstGeom>
            <a:noFill/>
          </p:spPr>
          <p:txBody>
            <a:bodyPr wrap="square" rtlCol="0">
              <a:spAutoFit/>
            </a:bodyPr>
            <a:lstStyle/>
            <a:p>
              <a:pPr algn="ctr"/>
              <a:r>
                <a:rPr lang="de-DE" sz="1050" dirty="0">
                  <a:latin typeface="Segoe UI" panose="020B0502040204020203" pitchFamily="34" charset="0"/>
                  <a:ea typeface="Segoe UI Black" panose="020B0A02040204020203" pitchFamily="34" charset="0"/>
                  <a:cs typeface="Segoe UI" panose="020B0502040204020203" pitchFamily="34" charset="0"/>
                </a:rPr>
                <a:t>Training beenden</a:t>
              </a:r>
            </a:p>
          </p:txBody>
        </p:sp>
        <p:pic>
          <p:nvPicPr>
            <p:cNvPr id="6" name="Picture 6" descr="https://flaticons.net/icon.php?slug_category=mobile-application&amp;slug_icon=logout"/>
            <p:cNvPicPr>
              <a:picLocks noChangeAspect="1" noChangeArrowheads="1"/>
            </p:cNvPicPr>
            <p:nvPr/>
          </p:nvPicPr>
          <p:blipFill>
            <a:blip r:embed="rId8" cstate="hqprint">
              <a:extLst>
                <a:ext uri="{28A0092B-C50C-407E-A947-70E740481C1C}">
                  <a14:useLocalDpi xmlns:a14="http://schemas.microsoft.com/office/drawing/2010/main" val="0"/>
                </a:ext>
              </a:extLst>
            </a:blip>
            <a:srcRect/>
            <a:stretch>
              <a:fillRect/>
            </a:stretch>
          </p:blipFill>
          <p:spPr bwMode="auto">
            <a:xfrm>
              <a:off x="771221" y="5942663"/>
              <a:ext cx="459904" cy="459904"/>
            </a:xfrm>
            <a:prstGeom prst="rect">
              <a:avLst/>
            </a:prstGeom>
            <a:noFill/>
            <a:extLst>
              <a:ext uri="{909E8E84-426E-40DD-AFC4-6F175D3DCCD1}">
                <a14:hiddenFill xmlns:a14="http://schemas.microsoft.com/office/drawing/2010/main">
                  <a:solidFill>
                    <a:srgbClr val="FFFFFF"/>
                  </a:solidFill>
                </a14:hiddenFill>
              </a:ext>
            </a:extLst>
          </p:spPr>
        </p:pic>
        <p:sp>
          <p:nvSpPr>
            <p:cNvPr id="8" name="Rechteck 7">
              <a:hlinkClick r:id="" action="ppaction://hlinkshowjump?jump=endshow"/>
            </p:cNvPr>
            <p:cNvSpPr/>
            <p:nvPr/>
          </p:nvSpPr>
          <p:spPr>
            <a:xfrm>
              <a:off x="267419" y="5900013"/>
              <a:ext cx="1414732" cy="756470"/>
            </a:xfrm>
            <a:prstGeom prst="rect">
              <a:avLst/>
            </a:prstGeom>
            <a:noFill/>
            <a:ln w="3175">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dirty="0"/>
            </a:p>
          </p:txBody>
        </p:sp>
      </p:grpSp>
    </p:spTree>
    <p:extLst>
      <p:ext uri="{BB962C8B-B14F-4D97-AF65-F5344CB8AC3E}">
        <p14:creationId xmlns:p14="http://schemas.microsoft.com/office/powerpoint/2010/main" val="398371590"/>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5990</Words>
  <Application>Microsoft Office PowerPoint</Application>
  <PresentationFormat>Breitbild</PresentationFormat>
  <Paragraphs>1065</Paragraphs>
  <Slides>233</Slides>
  <Notes>0</Notes>
  <HiddenSlides>0</HiddenSlides>
  <MMClips>0</MMClips>
  <ScaleCrop>false</ScaleCrop>
  <HeadingPairs>
    <vt:vector size="6" baseType="variant">
      <vt:variant>
        <vt:lpstr>Verwendete Schriftarten</vt:lpstr>
      </vt:variant>
      <vt:variant>
        <vt:i4>7</vt:i4>
      </vt:variant>
      <vt:variant>
        <vt:lpstr>Design</vt:lpstr>
      </vt:variant>
      <vt:variant>
        <vt:i4>1</vt:i4>
      </vt:variant>
      <vt:variant>
        <vt:lpstr>Folientitel</vt:lpstr>
      </vt:variant>
      <vt:variant>
        <vt:i4>233</vt:i4>
      </vt:variant>
    </vt:vector>
  </HeadingPairs>
  <TitlesOfParts>
    <vt:vector size="241" baseType="lpstr">
      <vt:lpstr>Arial</vt:lpstr>
      <vt:lpstr>Calibri</vt:lpstr>
      <vt:lpstr>Calibri Light</vt:lpstr>
      <vt:lpstr>Segoe UI</vt:lpstr>
      <vt:lpstr>Segoe UI Black</vt:lpstr>
      <vt:lpstr>Segoe UI Semilight</vt:lpstr>
      <vt:lpstr>Wingdings</vt:lpstr>
      <vt:lpstr>Office</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Simon Borgmann</dc:creator>
  <cp:lastModifiedBy> </cp:lastModifiedBy>
  <cp:revision>139</cp:revision>
  <dcterms:created xsi:type="dcterms:W3CDTF">2020-03-24T08:31:10Z</dcterms:created>
  <dcterms:modified xsi:type="dcterms:W3CDTF">2020-04-10T14:53:06Z</dcterms:modified>
</cp:coreProperties>
</file>